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5555"/>
    <a:srgbClr val="F6CD24"/>
    <a:srgbClr val="6DD9FF"/>
    <a:srgbClr val="5C6B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howGuides="1">
      <p:cViewPr>
        <p:scale>
          <a:sx n="100" d="100"/>
          <a:sy n="100" d="100"/>
        </p:scale>
        <p:origin x="348" y="51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2" d="100"/>
          <a:sy n="72" d="100"/>
        </p:scale>
        <p:origin x="3108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D82F90-AB8D-4FFD-8C29-3006AA5E39A4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E23D62F9-4A31-4947-9334-4CFEEC26C8F8}">
      <dgm:prSet phldrT="[Text]"/>
      <dgm:spPr>
        <a:solidFill>
          <a:srgbClr val="F95555"/>
        </a:solidFill>
      </dgm:spPr>
      <dgm:t>
        <a:bodyPr/>
        <a:lstStyle/>
        <a:p>
          <a:pPr algn="ctr"/>
          <a:r>
            <a:rPr lang="en-US" noProof="0" dirty="0"/>
            <a:t>Introduction to contemporary AI</a:t>
          </a:r>
        </a:p>
      </dgm:t>
    </dgm:pt>
    <dgm:pt modelId="{A6CABC0F-4220-4D19-907A-1FF26E62A5B1}" type="parTrans" cxnId="{C94C4FA6-FB66-4363-AFB5-597E67EC1EA0}">
      <dgm:prSet/>
      <dgm:spPr/>
      <dgm:t>
        <a:bodyPr/>
        <a:lstStyle/>
        <a:p>
          <a:pPr algn="ctr"/>
          <a:endParaRPr lang="es-CO"/>
        </a:p>
      </dgm:t>
    </dgm:pt>
    <dgm:pt modelId="{C2E5FB14-337D-468C-93AC-22E2C02F10E3}" type="sibTrans" cxnId="{C94C4FA6-FB66-4363-AFB5-597E67EC1EA0}">
      <dgm:prSet/>
      <dgm:spPr/>
      <dgm:t>
        <a:bodyPr/>
        <a:lstStyle/>
        <a:p>
          <a:pPr algn="ctr"/>
          <a:endParaRPr lang="es-CO"/>
        </a:p>
      </dgm:t>
    </dgm:pt>
    <dgm:pt modelId="{A2788712-262B-496A-9B2D-1CA48AC177DE}">
      <dgm:prSet phldrT="[Text]"/>
      <dgm:spPr>
        <a:solidFill>
          <a:srgbClr val="F95555"/>
        </a:solidFill>
      </dgm:spPr>
      <dgm:t>
        <a:bodyPr/>
        <a:lstStyle/>
        <a:p>
          <a:pPr algn="ctr"/>
          <a:r>
            <a:rPr lang="en-US" noProof="0" dirty="0"/>
            <a:t>The detection and classification problems</a:t>
          </a:r>
        </a:p>
      </dgm:t>
    </dgm:pt>
    <dgm:pt modelId="{77A005ED-EE5A-41E6-9191-8C566010AFEA}" type="parTrans" cxnId="{3053BB8D-B5B3-4E6E-8F5A-E6B110576E42}">
      <dgm:prSet/>
      <dgm:spPr/>
      <dgm:t>
        <a:bodyPr/>
        <a:lstStyle/>
        <a:p>
          <a:pPr algn="ctr"/>
          <a:endParaRPr lang="es-CO"/>
        </a:p>
      </dgm:t>
    </dgm:pt>
    <dgm:pt modelId="{3F9466B4-04B0-446A-9EE7-1A5F3EFAD327}" type="sibTrans" cxnId="{3053BB8D-B5B3-4E6E-8F5A-E6B110576E42}">
      <dgm:prSet/>
      <dgm:spPr/>
      <dgm:t>
        <a:bodyPr/>
        <a:lstStyle/>
        <a:p>
          <a:pPr algn="ctr"/>
          <a:endParaRPr lang="es-CO"/>
        </a:p>
      </dgm:t>
    </dgm:pt>
    <dgm:pt modelId="{259C62DE-8290-4E39-AF9C-50C545F9C1BF}">
      <dgm:prSet phldrT="[Text]"/>
      <dgm:spPr>
        <a:solidFill>
          <a:srgbClr val="F6CD24"/>
        </a:solidFill>
      </dgm:spPr>
      <dgm:t>
        <a:bodyPr/>
        <a:lstStyle/>
        <a:p>
          <a:pPr algn="ctr"/>
          <a:r>
            <a:rPr lang="en-US" noProof="0" dirty="0"/>
            <a:t>Principles of Visual Recognition</a:t>
          </a:r>
        </a:p>
      </dgm:t>
    </dgm:pt>
    <dgm:pt modelId="{86FDF85E-3A77-49CA-BA29-00336404CD6E}" type="parTrans" cxnId="{F394568F-2389-4B5B-AF02-F95C8414B40C}">
      <dgm:prSet/>
      <dgm:spPr/>
      <dgm:t>
        <a:bodyPr/>
        <a:lstStyle/>
        <a:p>
          <a:pPr algn="ctr"/>
          <a:endParaRPr lang="es-CO"/>
        </a:p>
      </dgm:t>
    </dgm:pt>
    <dgm:pt modelId="{37359C6B-DFC1-43E8-95B0-253FB830E918}" type="sibTrans" cxnId="{F394568F-2389-4B5B-AF02-F95C8414B40C}">
      <dgm:prSet/>
      <dgm:spPr/>
      <dgm:t>
        <a:bodyPr/>
        <a:lstStyle/>
        <a:p>
          <a:pPr algn="ctr"/>
          <a:endParaRPr lang="es-CO"/>
        </a:p>
      </dgm:t>
    </dgm:pt>
    <dgm:pt modelId="{7C92E2A8-5094-451D-81A2-E1FA87C47564}">
      <dgm:prSet phldrT="[Text]"/>
      <dgm:spPr>
        <a:solidFill>
          <a:srgbClr val="F6CD24"/>
        </a:solidFill>
      </dgm:spPr>
      <dgm:t>
        <a:bodyPr/>
        <a:lstStyle/>
        <a:p>
          <a:pPr algn="ctr"/>
          <a:r>
            <a:rPr lang="en-US" noProof="0" dirty="0"/>
            <a:t>The segmentation problem</a:t>
          </a:r>
        </a:p>
      </dgm:t>
    </dgm:pt>
    <dgm:pt modelId="{B0A45318-18FB-42E4-89F6-C663D6F0CBDD}" type="parTrans" cxnId="{198AD26D-012B-4330-8972-39FF966F9E81}">
      <dgm:prSet/>
      <dgm:spPr/>
      <dgm:t>
        <a:bodyPr/>
        <a:lstStyle/>
        <a:p>
          <a:pPr algn="ctr"/>
          <a:endParaRPr lang="es-CO"/>
        </a:p>
      </dgm:t>
    </dgm:pt>
    <dgm:pt modelId="{FE4B4A6E-4544-42C3-9FF5-B78ECABB0E7E}" type="sibTrans" cxnId="{198AD26D-012B-4330-8972-39FF966F9E81}">
      <dgm:prSet/>
      <dgm:spPr/>
      <dgm:t>
        <a:bodyPr/>
        <a:lstStyle/>
        <a:p>
          <a:pPr algn="ctr"/>
          <a:endParaRPr lang="es-CO"/>
        </a:p>
      </dgm:t>
    </dgm:pt>
    <dgm:pt modelId="{E8DC0A87-9623-4EB8-BEB1-8DBCD2E0D241}">
      <dgm:prSet phldrT="[Text]"/>
      <dgm:spPr>
        <a:solidFill>
          <a:srgbClr val="92D050"/>
        </a:solidFill>
      </dgm:spPr>
      <dgm:t>
        <a:bodyPr/>
        <a:lstStyle/>
        <a:p>
          <a:pPr algn="ctr"/>
          <a:r>
            <a:rPr lang="en-US" noProof="0" dirty="0"/>
            <a:t>Advanced Neural Networks</a:t>
          </a:r>
        </a:p>
      </dgm:t>
    </dgm:pt>
    <dgm:pt modelId="{404AAF36-DF04-403B-850D-6AA4E77A45C9}" type="parTrans" cxnId="{95C37565-9B39-418A-9C23-AB3C0F8DB466}">
      <dgm:prSet/>
      <dgm:spPr/>
      <dgm:t>
        <a:bodyPr/>
        <a:lstStyle/>
        <a:p>
          <a:pPr algn="ctr"/>
          <a:endParaRPr lang="es-CO"/>
        </a:p>
      </dgm:t>
    </dgm:pt>
    <dgm:pt modelId="{9045BC1E-6EE1-4A7B-9A5D-1B002A3D479E}" type="sibTrans" cxnId="{95C37565-9B39-418A-9C23-AB3C0F8DB466}">
      <dgm:prSet/>
      <dgm:spPr/>
      <dgm:t>
        <a:bodyPr/>
        <a:lstStyle/>
        <a:p>
          <a:pPr algn="ctr"/>
          <a:endParaRPr lang="es-CO"/>
        </a:p>
      </dgm:t>
    </dgm:pt>
    <dgm:pt modelId="{3522C59C-1546-43B6-99FB-B1BD1712855C}">
      <dgm:prSet phldrT="[Text]"/>
      <dgm:spPr>
        <a:solidFill>
          <a:srgbClr val="92D050"/>
        </a:solidFill>
      </dgm:spPr>
      <dgm:t>
        <a:bodyPr/>
        <a:lstStyle/>
        <a:p>
          <a:pPr algn="ctr"/>
          <a:r>
            <a:rPr lang="en-US" noProof="0" dirty="0"/>
            <a:t>Transfer learning and Tiny ML</a:t>
          </a:r>
        </a:p>
      </dgm:t>
    </dgm:pt>
    <dgm:pt modelId="{93E8F1E0-B474-4E7B-9824-9C22EA704606}" type="parTrans" cxnId="{9C54B55A-EEEF-4298-812F-3CC8584E4F0E}">
      <dgm:prSet/>
      <dgm:spPr/>
      <dgm:t>
        <a:bodyPr/>
        <a:lstStyle/>
        <a:p>
          <a:pPr algn="ctr"/>
          <a:endParaRPr lang="es-CO"/>
        </a:p>
      </dgm:t>
    </dgm:pt>
    <dgm:pt modelId="{D1E3E1B5-B5B2-4C1D-B7F0-A0DB00D1012A}" type="sibTrans" cxnId="{9C54B55A-EEEF-4298-812F-3CC8584E4F0E}">
      <dgm:prSet/>
      <dgm:spPr/>
      <dgm:t>
        <a:bodyPr/>
        <a:lstStyle/>
        <a:p>
          <a:pPr algn="ctr"/>
          <a:endParaRPr lang="es-CO"/>
        </a:p>
      </dgm:t>
    </dgm:pt>
    <dgm:pt modelId="{F3757E72-5F1F-41CF-9B97-A0A1971911C8}">
      <dgm:prSet phldrT="[Text]"/>
      <dgm:spPr>
        <a:solidFill>
          <a:srgbClr val="92D050"/>
        </a:solidFill>
      </dgm:spPr>
      <dgm:t>
        <a:bodyPr/>
        <a:lstStyle/>
        <a:p>
          <a:pPr algn="ctr"/>
          <a:r>
            <a:rPr lang="en-US" noProof="0" dirty="0"/>
            <a:t>Further Steps</a:t>
          </a:r>
        </a:p>
      </dgm:t>
    </dgm:pt>
    <dgm:pt modelId="{932BC1C1-912A-49DA-BF56-7FD18C850545}" type="parTrans" cxnId="{A64EE2A7-62B7-451A-8C56-A368CCFE59BB}">
      <dgm:prSet/>
      <dgm:spPr/>
      <dgm:t>
        <a:bodyPr/>
        <a:lstStyle/>
        <a:p>
          <a:pPr algn="ctr"/>
          <a:endParaRPr lang="es-CO"/>
        </a:p>
      </dgm:t>
    </dgm:pt>
    <dgm:pt modelId="{2CCADF07-9C84-40DC-B523-0A2533CF683C}" type="sibTrans" cxnId="{A64EE2A7-62B7-451A-8C56-A368CCFE59BB}">
      <dgm:prSet/>
      <dgm:spPr/>
      <dgm:t>
        <a:bodyPr/>
        <a:lstStyle/>
        <a:p>
          <a:pPr algn="ctr"/>
          <a:endParaRPr lang="es-CO"/>
        </a:p>
      </dgm:t>
    </dgm:pt>
    <dgm:pt modelId="{9889F2CD-32D7-4EB1-8D45-C441083CB4BD}" type="pres">
      <dgm:prSet presAssocID="{D3D82F90-AB8D-4FFD-8C29-3006AA5E39A4}" presName="diagram" presStyleCnt="0">
        <dgm:presLayoutVars>
          <dgm:dir/>
          <dgm:resizeHandles val="exact"/>
        </dgm:presLayoutVars>
      </dgm:prSet>
      <dgm:spPr/>
    </dgm:pt>
    <dgm:pt modelId="{E9B3B1D5-6AE4-41B8-B183-F1AD927C7BC5}" type="pres">
      <dgm:prSet presAssocID="{E23D62F9-4A31-4947-9334-4CFEEC26C8F8}" presName="node" presStyleLbl="node1" presStyleIdx="0" presStyleCnt="7">
        <dgm:presLayoutVars>
          <dgm:bulletEnabled val="1"/>
        </dgm:presLayoutVars>
      </dgm:prSet>
      <dgm:spPr/>
    </dgm:pt>
    <dgm:pt modelId="{EF4B8022-C000-4072-951E-7EA40096A87A}" type="pres">
      <dgm:prSet presAssocID="{C2E5FB14-337D-468C-93AC-22E2C02F10E3}" presName="sibTrans" presStyleLbl="sibTrans2D1" presStyleIdx="0" presStyleCnt="6"/>
      <dgm:spPr/>
    </dgm:pt>
    <dgm:pt modelId="{D21DDB5C-587E-4488-8CD8-8590C2291B9C}" type="pres">
      <dgm:prSet presAssocID="{C2E5FB14-337D-468C-93AC-22E2C02F10E3}" presName="connectorText" presStyleLbl="sibTrans2D1" presStyleIdx="0" presStyleCnt="6"/>
      <dgm:spPr/>
    </dgm:pt>
    <dgm:pt modelId="{439A08C5-E0B9-4BB1-934B-819954D25B0E}" type="pres">
      <dgm:prSet presAssocID="{A2788712-262B-496A-9B2D-1CA48AC177DE}" presName="node" presStyleLbl="node1" presStyleIdx="1" presStyleCnt="7">
        <dgm:presLayoutVars>
          <dgm:bulletEnabled val="1"/>
        </dgm:presLayoutVars>
      </dgm:prSet>
      <dgm:spPr/>
    </dgm:pt>
    <dgm:pt modelId="{9A0F023D-D9F1-4F99-8B9E-0F3181DFFE00}" type="pres">
      <dgm:prSet presAssocID="{3F9466B4-04B0-446A-9EE7-1A5F3EFAD327}" presName="sibTrans" presStyleLbl="sibTrans2D1" presStyleIdx="1" presStyleCnt="6"/>
      <dgm:spPr/>
    </dgm:pt>
    <dgm:pt modelId="{7153A99D-8137-4DB7-AE3D-CFAA8DAFD157}" type="pres">
      <dgm:prSet presAssocID="{3F9466B4-04B0-446A-9EE7-1A5F3EFAD327}" presName="connectorText" presStyleLbl="sibTrans2D1" presStyleIdx="1" presStyleCnt="6"/>
      <dgm:spPr/>
    </dgm:pt>
    <dgm:pt modelId="{639EA5BC-0171-45DC-905E-449F10246826}" type="pres">
      <dgm:prSet presAssocID="{259C62DE-8290-4E39-AF9C-50C545F9C1BF}" presName="node" presStyleLbl="node1" presStyleIdx="2" presStyleCnt="7">
        <dgm:presLayoutVars>
          <dgm:bulletEnabled val="1"/>
        </dgm:presLayoutVars>
      </dgm:prSet>
      <dgm:spPr/>
    </dgm:pt>
    <dgm:pt modelId="{3F5B05FB-92A6-4227-831A-C7A39971FB5C}" type="pres">
      <dgm:prSet presAssocID="{37359C6B-DFC1-43E8-95B0-253FB830E918}" presName="sibTrans" presStyleLbl="sibTrans2D1" presStyleIdx="2" presStyleCnt="6"/>
      <dgm:spPr/>
    </dgm:pt>
    <dgm:pt modelId="{5AD326E4-2891-4FF4-82E5-998D92F957D0}" type="pres">
      <dgm:prSet presAssocID="{37359C6B-DFC1-43E8-95B0-253FB830E918}" presName="connectorText" presStyleLbl="sibTrans2D1" presStyleIdx="2" presStyleCnt="6"/>
      <dgm:spPr/>
    </dgm:pt>
    <dgm:pt modelId="{BABB68FD-C3A9-462B-BD34-4957E84809F7}" type="pres">
      <dgm:prSet presAssocID="{7C92E2A8-5094-451D-81A2-E1FA87C47564}" presName="node" presStyleLbl="node1" presStyleIdx="3" presStyleCnt="7">
        <dgm:presLayoutVars>
          <dgm:bulletEnabled val="1"/>
        </dgm:presLayoutVars>
      </dgm:prSet>
      <dgm:spPr/>
    </dgm:pt>
    <dgm:pt modelId="{F9B9119E-38CC-4811-8818-B16CAEC30B69}" type="pres">
      <dgm:prSet presAssocID="{FE4B4A6E-4544-42C3-9FF5-B78ECABB0E7E}" presName="sibTrans" presStyleLbl="sibTrans2D1" presStyleIdx="3" presStyleCnt="6"/>
      <dgm:spPr/>
    </dgm:pt>
    <dgm:pt modelId="{653C6D6A-7902-4E08-883D-6C0C7A5732ED}" type="pres">
      <dgm:prSet presAssocID="{FE4B4A6E-4544-42C3-9FF5-B78ECABB0E7E}" presName="connectorText" presStyleLbl="sibTrans2D1" presStyleIdx="3" presStyleCnt="6"/>
      <dgm:spPr/>
    </dgm:pt>
    <dgm:pt modelId="{1747F2CC-7B9D-4CC1-AF27-AFD833808769}" type="pres">
      <dgm:prSet presAssocID="{E8DC0A87-9623-4EB8-BEB1-8DBCD2E0D241}" presName="node" presStyleLbl="node1" presStyleIdx="4" presStyleCnt="7">
        <dgm:presLayoutVars>
          <dgm:bulletEnabled val="1"/>
        </dgm:presLayoutVars>
      </dgm:prSet>
      <dgm:spPr/>
    </dgm:pt>
    <dgm:pt modelId="{D5F00909-24CA-4FB6-8211-C2579D55C873}" type="pres">
      <dgm:prSet presAssocID="{9045BC1E-6EE1-4A7B-9A5D-1B002A3D479E}" presName="sibTrans" presStyleLbl="sibTrans2D1" presStyleIdx="4" presStyleCnt="6"/>
      <dgm:spPr/>
    </dgm:pt>
    <dgm:pt modelId="{B53A372F-E70A-4ECB-84E1-63E951081654}" type="pres">
      <dgm:prSet presAssocID="{9045BC1E-6EE1-4A7B-9A5D-1B002A3D479E}" presName="connectorText" presStyleLbl="sibTrans2D1" presStyleIdx="4" presStyleCnt="6"/>
      <dgm:spPr/>
    </dgm:pt>
    <dgm:pt modelId="{77E28A73-212E-40E9-839C-CA0E09E89AB1}" type="pres">
      <dgm:prSet presAssocID="{3522C59C-1546-43B6-99FB-B1BD1712855C}" presName="node" presStyleLbl="node1" presStyleIdx="5" presStyleCnt="7">
        <dgm:presLayoutVars>
          <dgm:bulletEnabled val="1"/>
        </dgm:presLayoutVars>
      </dgm:prSet>
      <dgm:spPr/>
    </dgm:pt>
    <dgm:pt modelId="{7A069F5D-EE8C-434D-8359-0F10C93273A6}" type="pres">
      <dgm:prSet presAssocID="{D1E3E1B5-B5B2-4C1D-B7F0-A0DB00D1012A}" presName="sibTrans" presStyleLbl="sibTrans2D1" presStyleIdx="5" presStyleCnt="6"/>
      <dgm:spPr/>
    </dgm:pt>
    <dgm:pt modelId="{DEA1047A-2E80-485F-970D-5E6EAAC2ACCC}" type="pres">
      <dgm:prSet presAssocID="{D1E3E1B5-B5B2-4C1D-B7F0-A0DB00D1012A}" presName="connectorText" presStyleLbl="sibTrans2D1" presStyleIdx="5" presStyleCnt="6"/>
      <dgm:spPr/>
    </dgm:pt>
    <dgm:pt modelId="{45767677-6627-41CD-92AF-CBE03BB1D8E6}" type="pres">
      <dgm:prSet presAssocID="{F3757E72-5F1F-41CF-9B97-A0A1971911C8}" presName="node" presStyleLbl="node1" presStyleIdx="6" presStyleCnt="7">
        <dgm:presLayoutVars>
          <dgm:bulletEnabled val="1"/>
        </dgm:presLayoutVars>
      </dgm:prSet>
      <dgm:spPr/>
    </dgm:pt>
  </dgm:ptLst>
  <dgm:cxnLst>
    <dgm:cxn modelId="{0A098A02-1F85-479F-8630-4F630700BFDE}" type="presOf" srcId="{D1E3E1B5-B5B2-4C1D-B7F0-A0DB00D1012A}" destId="{7A069F5D-EE8C-434D-8359-0F10C93273A6}" srcOrd="0" destOrd="0" presId="urn:microsoft.com/office/officeart/2005/8/layout/process5"/>
    <dgm:cxn modelId="{45C4EB04-3986-47CF-BAAA-6818BBA39497}" type="presOf" srcId="{259C62DE-8290-4E39-AF9C-50C545F9C1BF}" destId="{639EA5BC-0171-45DC-905E-449F10246826}" srcOrd="0" destOrd="0" presId="urn:microsoft.com/office/officeart/2005/8/layout/process5"/>
    <dgm:cxn modelId="{4B90160F-4976-46B3-8F68-F0B9F9D43683}" type="presOf" srcId="{A2788712-262B-496A-9B2D-1CA48AC177DE}" destId="{439A08C5-E0B9-4BB1-934B-819954D25B0E}" srcOrd="0" destOrd="0" presId="urn:microsoft.com/office/officeart/2005/8/layout/process5"/>
    <dgm:cxn modelId="{466D170F-0049-4D8C-8E94-568EB341FF1C}" type="presOf" srcId="{9045BC1E-6EE1-4A7B-9A5D-1B002A3D479E}" destId="{B53A372F-E70A-4ECB-84E1-63E951081654}" srcOrd="1" destOrd="0" presId="urn:microsoft.com/office/officeart/2005/8/layout/process5"/>
    <dgm:cxn modelId="{F921841D-AF28-4843-A26A-DEFCEE8B2DD8}" type="presOf" srcId="{FE4B4A6E-4544-42C3-9FF5-B78ECABB0E7E}" destId="{653C6D6A-7902-4E08-883D-6C0C7A5732ED}" srcOrd="1" destOrd="0" presId="urn:microsoft.com/office/officeart/2005/8/layout/process5"/>
    <dgm:cxn modelId="{240EA829-3F43-46FA-8A4C-AC85901CE14A}" type="presOf" srcId="{C2E5FB14-337D-468C-93AC-22E2C02F10E3}" destId="{EF4B8022-C000-4072-951E-7EA40096A87A}" srcOrd="0" destOrd="0" presId="urn:microsoft.com/office/officeart/2005/8/layout/process5"/>
    <dgm:cxn modelId="{33D1EB29-AA92-4293-BB87-952DB069A640}" type="presOf" srcId="{FE4B4A6E-4544-42C3-9FF5-B78ECABB0E7E}" destId="{F9B9119E-38CC-4811-8818-B16CAEC30B69}" srcOrd="0" destOrd="0" presId="urn:microsoft.com/office/officeart/2005/8/layout/process5"/>
    <dgm:cxn modelId="{C4087860-4386-46DA-BC99-F2374C13D9AA}" type="presOf" srcId="{9045BC1E-6EE1-4A7B-9A5D-1B002A3D479E}" destId="{D5F00909-24CA-4FB6-8211-C2579D55C873}" srcOrd="0" destOrd="0" presId="urn:microsoft.com/office/officeart/2005/8/layout/process5"/>
    <dgm:cxn modelId="{36C6A860-E169-4CFC-824F-34BED5F2E01C}" type="presOf" srcId="{3F9466B4-04B0-446A-9EE7-1A5F3EFAD327}" destId="{7153A99D-8137-4DB7-AE3D-CFAA8DAFD157}" srcOrd="1" destOrd="0" presId="urn:microsoft.com/office/officeart/2005/8/layout/process5"/>
    <dgm:cxn modelId="{8AFB7341-95DD-4DCC-8475-C3044681E3F1}" type="presOf" srcId="{37359C6B-DFC1-43E8-95B0-253FB830E918}" destId="{3F5B05FB-92A6-4227-831A-C7A39971FB5C}" srcOrd="0" destOrd="0" presId="urn:microsoft.com/office/officeart/2005/8/layout/process5"/>
    <dgm:cxn modelId="{95C37565-9B39-418A-9C23-AB3C0F8DB466}" srcId="{D3D82F90-AB8D-4FFD-8C29-3006AA5E39A4}" destId="{E8DC0A87-9623-4EB8-BEB1-8DBCD2E0D241}" srcOrd="4" destOrd="0" parTransId="{404AAF36-DF04-403B-850D-6AA4E77A45C9}" sibTransId="{9045BC1E-6EE1-4A7B-9A5D-1B002A3D479E}"/>
    <dgm:cxn modelId="{39110368-E26D-4F30-97E0-6B62B71C7C7A}" type="presOf" srcId="{F3757E72-5F1F-41CF-9B97-A0A1971911C8}" destId="{45767677-6627-41CD-92AF-CBE03BB1D8E6}" srcOrd="0" destOrd="0" presId="urn:microsoft.com/office/officeart/2005/8/layout/process5"/>
    <dgm:cxn modelId="{FA5FF068-1058-46FE-B385-E931546DFDFF}" type="presOf" srcId="{3522C59C-1546-43B6-99FB-B1BD1712855C}" destId="{77E28A73-212E-40E9-839C-CA0E09E89AB1}" srcOrd="0" destOrd="0" presId="urn:microsoft.com/office/officeart/2005/8/layout/process5"/>
    <dgm:cxn modelId="{198AD26D-012B-4330-8972-39FF966F9E81}" srcId="{D3D82F90-AB8D-4FFD-8C29-3006AA5E39A4}" destId="{7C92E2A8-5094-451D-81A2-E1FA87C47564}" srcOrd="3" destOrd="0" parTransId="{B0A45318-18FB-42E4-89F6-C663D6F0CBDD}" sibTransId="{FE4B4A6E-4544-42C3-9FF5-B78ECABB0E7E}"/>
    <dgm:cxn modelId="{83A9A47A-D30F-4B46-99BE-655C2DD82B17}" type="presOf" srcId="{7C92E2A8-5094-451D-81A2-E1FA87C47564}" destId="{BABB68FD-C3A9-462B-BD34-4957E84809F7}" srcOrd="0" destOrd="0" presId="urn:microsoft.com/office/officeart/2005/8/layout/process5"/>
    <dgm:cxn modelId="{9C54B55A-EEEF-4298-812F-3CC8584E4F0E}" srcId="{D3D82F90-AB8D-4FFD-8C29-3006AA5E39A4}" destId="{3522C59C-1546-43B6-99FB-B1BD1712855C}" srcOrd="5" destOrd="0" parTransId="{93E8F1E0-B474-4E7B-9824-9C22EA704606}" sibTransId="{D1E3E1B5-B5B2-4C1D-B7F0-A0DB00D1012A}"/>
    <dgm:cxn modelId="{A9C0A184-31BD-42E5-AF04-DE9ED2BCC67A}" type="presOf" srcId="{E8DC0A87-9623-4EB8-BEB1-8DBCD2E0D241}" destId="{1747F2CC-7B9D-4CC1-AF27-AFD833808769}" srcOrd="0" destOrd="0" presId="urn:microsoft.com/office/officeart/2005/8/layout/process5"/>
    <dgm:cxn modelId="{3053BB8D-B5B3-4E6E-8F5A-E6B110576E42}" srcId="{D3D82F90-AB8D-4FFD-8C29-3006AA5E39A4}" destId="{A2788712-262B-496A-9B2D-1CA48AC177DE}" srcOrd="1" destOrd="0" parTransId="{77A005ED-EE5A-41E6-9191-8C566010AFEA}" sibTransId="{3F9466B4-04B0-446A-9EE7-1A5F3EFAD327}"/>
    <dgm:cxn modelId="{5B9E258F-5B2D-4ED8-8564-BC832191EEB4}" type="presOf" srcId="{D1E3E1B5-B5B2-4C1D-B7F0-A0DB00D1012A}" destId="{DEA1047A-2E80-485F-970D-5E6EAAC2ACCC}" srcOrd="1" destOrd="0" presId="urn:microsoft.com/office/officeart/2005/8/layout/process5"/>
    <dgm:cxn modelId="{F394568F-2389-4B5B-AF02-F95C8414B40C}" srcId="{D3D82F90-AB8D-4FFD-8C29-3006AA5E39A4}" destId="{259C62DE-8290-4E39-AF9C-50C545F9C1BF}" srcOrd="2" destOrd="0" parTransId="{86FDF85E-3A77-49CA-BA29-00336404CD6E}" sibTransId="{37359C6B-DFC1-43E8-95B0-253FB830E918}"/>
    <dgm:cxn modelId="{5668CD96-9A07-4206-AC85-5400C4333B20}" type="presOf" srcId="{E23D62F9-4A31-4947-9334-4CFEEC26C8F8}" destId="{E9B3B1D5-6AE4-41B8-B183-F1AD927C7BC5}" srcOrd="0" destOrd="0" presId="urn:microsoft.com/office/officeart/2005/8/layout/process5"/>
    <dgm:cxn modelId="{E9DE6297-7E91-48F3-A89E-FB39D92F871F}" type="presOf" srcId="{C2E5FB14-337D-468C-93AC-22E2C02F10E3}" destId="{D21DDB5C-587E-4488-8CD8-8590C2291B9C}" srcOrd="1" destOrd="0" presId="urn:microsoft.com/office/officeart/2005/8/layout/process5"/>
    <dgm:cxn modelId="{C94C4FA6-FB66-4363-AFB5-597E67EC1EA0}" srcId="{D3D82F90-AB8D-4FFD-8C29-3006AA5E39A4}" destId="{E23D62F9-4A31-4947-9334-4CFEEC26C8F8}" srcOrd="0" destOrd="0" parTransId="{A6CABC0F-4220-4D19-907A-1FF26E62A5B1}" sibTransId="{C2E5FB14-337D-468C-93AC-22E2C02F10E3}"/>
    <dgm:cxn modelId="{A64EE2A7-62B7-451A-8C56-A368CCFE59BB}" srcId="{D3D82F90-AB8D-4FFD-8C29-3006AA5E39A4}" destId="{F3757E72-5F1F-41CF-9B97-A0A1971911C8}" srcOrd="6" destOrd="0" parTransId="{932BC1C1-912A-49DA-BF56-7FD18C850545}" sibTransId="{2CCADF07-9C84-40DC-B523-0A2533CF683C}"/>
    <dgm:cxn modelId="{C5A7BDE4-8C60-4714-881A-1B2A38EE4338}" type="presOf" srcId="{3F9466B4-04B0-446A-9EE7-1A5F3EFAD327}" destId="{9A0F023D-D9F1-4F99-8B9E-0F3181DFFE00}" srcOrd="0" destOrd="0" presId="urn:microsoft.com/office/officeart/2005/8/layout/process5"/>
    <dgm:cxn modelId="{4D4453E8-6D6F-4E77-B287-C3BD5DD03752}" type="presOf" srcId="{37359C6B-DFC1-43E8-95B0-253FB830E918}" destId="{5AD326E4-2891-4FF4-82E5-998D92F957D0}" srcOrd="1" destOrd="0" presId="urn:microsoft.com/office/officeart/2005/8/layout/process5"/>
    <dgm:cxn modelId="{6E9657ED-B1E9-43B0-B18B-5EBC2DFE4FCC}" type="presOf" srcId="{D3D82F90-AB8D-4FFD-8C29-3006AA5E39A4}" destId="{9889F2CD-32D7-4EB1-8D45-C441083CB4BD}" srcOrd="0" destOrd="0" presId="urn:microsoft.com/office/officeart/2005/8/layout/process5"/>
    <dgm:cxn modelId="{9B93128B-A7BE-4C42-BF33-148BEEC294E1}" type="presParOf" srcId="{9889F2CD-32D7-4EB1-8D45-C441083CB4BD}" destId="{E9B3B1D5-6AE4-41B8-B183-F1AD927C7BC5}" srcOrd="0" destOrd="0" presId="urn:microsoft.com/office/officeart/2005/8/layout/process5"/>
    <dgm:cxn modelId="{BD01C9D5-EAE3-4DEE-99F4-EC4769CF4BA8}" type="presParOf" srcId="{9889F2CD-32D7-4EB1-8D45-C441083CB4BD}" destId="{EF4B8022-C000-4072-951E-7EA40096A87A}" srcOrd="1" destOrd="0" presId="urn:microsoft.com/office/officeart/2005/8/layout/process5"/>
    <dgm:cxn modelId="{3DF110B1-B504-4BF2-8428-0B416D3BD57C}" type="presParOf" srcId="{EF4B8022-C000-4072-951E-7EA40096A87A}" destId="{D21DDB5C-587E-4488-8CD8-8590C2291B9C}" srcOrd="0" destOrd="0" presId="urn:microsoft.com/office/officeart/2005/8/layout/process5"/>
    <dgm:cxn modelId="{ECF9A038-73C8-4906-8B7F-6922764581EE}" type="presParOf" srcId="{9889F2CD-32D7-4EB1-8D45-C441083CB4BD}" destId="{439A08C5-E0B9-4BB1-934B-819954D25B0E}" srcOrd="2" destOrd="0" presId="urn:microsoft.com/office/officeart/2005/8/layout/process5"/>
    <dgm:cxn modelId="{4A47CA43-2575-4E3F-825B-4D65866D9D8E}" type="presParOf" srcId="{9889F2CD-32D7-4EB1-8D45-C441083CB4BD}" destId="{9A0F023D-D9F1-4F99-8B9E-0F3181DFFE00}" srcOrd="3" destOrd="0" presId="urn:microsoft.com/office/officeart/2005/8/layout/process5"/>
    <dgm:cxn modelId="{C51ABBDC-1601-470D-91FC-DEFEC1E48931}" type="presParOf" srcId="{9A0F023D-D9F1-4F99-8B9E-0F3181DFFE00}" destId="{7153A99D-8137-4DB7-AE3D-CFAA8DAFD157}" srcOrd="0" destOrd="0" presId="urn:microsoft.com/office/officeart/2005/8/layout/process5"/>
    <dgm:cxn modelId="{C5EE0388-EE49-422E-98D7-8F19214F895B}" type="presParOf" srcId="{9889F2CD-32D7-4EB1-8D45-C441083CB4BD}" destId="{639EA5BC-0171-45DC-905E-449F10246826}" srcOrd="4" destOrd="0" presId="urn:microsoft.com/office/officeart/2005/8/layout/process5"/>
    <dgm:cxn modelId="{0CED8B11-2264-48B7-BE76-1353C578A01D}" type="presParOf" srcId="{9889F2CD-32D7-4EB1-8D45-C441083CB4BD}" destId="{3F5B05FB-92A6-4227-831A-C7A39971FB5C}" srcOrd="5" destOrd="0" presId="urn:microsoft.com/office/officeart/2005/8/layout/process5"/>
    <dgm:cxn modelId="{08E0C20B-473A-4FFC-823B-9A445CC76E93}" type="presParOf" srcId="{3F5B05FB-92A6-4227-831A-C7A39971FB5C}" destId="{5AD326E4-2891-4FF4-82E5-998D92F957D0}" srcOrd="0" destOrd="0" presId="urn:microsoft.com/office/officeart/2005/8/layout/process5"/>
    <dgm:cxn modelId="{0037990F-A94D-4695-A1D2-C9E864B0BC25}" type="presParOf" srcId="{9889F2CD-32D7-4EB1-8D45-C441083CB4BD}" destId="{BABB68FD-C3A9-462B-BD34-4957E84809F7}" srcOrd="6" destOrd="0" presId="urn:microsoft.com/office/officeart/2005/8/layout/process5"/>
    <dgm:cxn modelId="{0777887C-9E33-4598-A0F4-CA652B467896}" type="presParOf" srcId="{9889F2CD-32D7-4EB1-8D45-C441083CB4BD}" destId="{F9B9119E-38CC-4811-8818-B16CAEC30B69}" srcOrd="7" destOrd="0" presId="urn:microsoft.com/office/officeart/2005/8/layout/process5"/>
    <dgm:cxn modelId="{3C5C7F3B-169C-4847-9528-91E0672BDEB9}" type="presParOf" srcId="{F9B9119E-38CC-4811-8818-B16CAEC30B69}" destId="{653C6D6A-7902-4E08-883D-6C0C7A5732ED}" srcOrd="0" destOrd="0" presId="urn:microsoft.com/office/officeart/2005/8/layout/process5"/>
    <dgm:cxn modelId="{9E2B002A-CAB7-48CA-B57A-B653E5CF7864}" type="presParOf" srcId="{9889F2CD-32D7-4EB1-8D45-C441083CB4BD}" destId="{1747F2CC-7B9D-4CC1-AF27-AFD833808769}" srcOrd="8" destOrd="0" presId="urn:microsoft.com/office/officeart/2005/8/layout/process5"/>
    <dgm:cxn modelId="{CAF0A033-9A30-432A-9454-593580105278}" type="presParOf" srcId="{9889F2CD-32D7-4EB1-8D45-C441083CB4BD}" destId="{D5F00909-24CA-4FB6-8211-C2579D55C873}" srcOrd="9" destOrd="0" presId="urn:microsoft.com/office/officeart/2005/8/layout/process5"/>
    <dgm:cxn modelId="{614C4FB3-2719-41FF-B411-248448F03613}" type="presParOf" srcId="{D5F00909-24CA-4FB6-8211-C2579D55C873}" destId="{B53A372F-E70A-4ECB-84E1-63E951081654}" srcOrd="0" destOrd="0" presId="urn:microsoft.com/office/officeart/2005/8/layout/process5"/>
    <dgm:cxn modelId="{113C2015-3E87-4C54-BC82-FC4E79CB7508}" type="presParOf" srcId="{9889F2CD-32D7-4EB1-8D45-C441083CB4BD}" destId="{77E28A73-212E-40E9-839C-CA0E09E89AB1}" srcOrd="10" destOrd="0" presId="urn:microsoft.com/office/officeart/2005/8/layout/process5"/>
    <dgm:cxn modelId="{4E84AD7E-52A9-49EA-B639-AFE03C927AC8}" type="presParOf" srcId="{9889F2CD-32D7-4EB1-8D45-C441083CB4BD}" destId="{7A069F5D-EE8C-434D-8359-0F10C93273A6}" srcOrd="11" destOrd="0" presId="urn:microsoft.com/office/officeart/2005/8/layout/process5"/>
    <dgm:cxn modelId="{43ABC8F0-F3EC-423E-AEEF-F2FDDCC25C53}" type="presParOf" srcId="{7A069F5D-EE8C-434D-8359-0F10C93273A6}" destId="{DEA1047A-2E80-485F-970D-5E6EAAC2ACCC}" srcOrd="0" destOrd="0" presId="urn:microsoft.com/office/officeart/2005/8/layout/process5"/>
    <dgm:cxn modelId="{B6B3EEA8-8608-4C1D-854F-BF57F04B11E9}" type="presParOf" srcId="{9889F2CD-32D7-4EB1-8D45-C441083CB4BD}" destId="{45767677-6627-41CD-92AF-CBE03BB1D8E6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B3B1D5-6AE4-41B8-B183-F1AD927C7BC5}">
      <dsp:nvSpPr>
        <dsp:cNvPr id="0" name=""/>
        <dsp:cNvSpPr/>
      </dsp:nvSpPr>
      <dsp:spPr>
        <a:xfrm>
          <a:off x="105144" y="661"/>
          <a:ext cx="2083051" cy="1249830"/>
        </a:xfrm>
        <a:prstGeom prst="roundRect">
          <a:avLst>
            <a:gd name="adj" fmla="val 10000"/>
          </a:avLst>
        </a:prstGeom>
        <a:solidFill>
          <a:srgbClr val="F9555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Introduction to contemporary AI</a:t>
          </a:r>
        </a:p>
      </dsp:txBody>
      <dsp:txXfrm>
        <a:off x="141750" y="37267"/>
        <a:ext cx="2009839" cy="1176618"/>
      </dsp:txXfrm>
    </dsp:sp>
    <dsp:sp modelId="{EF4B8022-C000-4072-951E-7EA40096A87A}">
      <dsp:nvSpPr>
        <dsp:cNvPr id="0" name=""/>
        <dsp:cNvSpPr/>
      </dsp:nvSpPr>
      <dsp:spPr>
        <a:xfrm>
          <a:off x="2371504" y="367278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>
        <a:off x="2371504" y="470597"/>
        <a:ext cx="309124" cy="309958"/>
      </dsp:txXfrm>
    </dsp:sp>
    <dsp:sp modelId="{439A08C5-E0B9-4BB1-934B-819954D25B0E}">
      <dsp:nvSpPr>
        <dsp:cNvPr id="0" name=""/>
        <dsp:cNvSpPr/>
      </dsp:nvSpPr>
      <dsp:spPr>
        <a:xfrm>
          <a:off x="3021415" y="661"/>
          <a:ext cx="2083051" cy="1249830"/>
        </a:xfrm>
        <a:prstGeom prst="roundRect">
          <a:avLst>
            <a:gd name="adj" fmla="val 10000"/>
          </a:avLst>
        </a:prstGeom>
        <a:solidFill>
          <a:srgbClr val="F9555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The detection and classification problems</a:t>
          </a:r>
        </a:p>
      </dsp:txBody>
      <dsp:txXfrm>
        <a:off x="3058021" y="37267"/>
        <a:ext cx="2009839" cy="1176618"/>
      </dsp:txXfrm>
    </dsp:sp>
    <dsp:sp modelId="{9A0F023D-D9F1-4F99-8B9E-0F3181DFFE00}">
      <dsp:nvSpPr>
        <dsp:cNvPr id="0" name=""/>
        <dsp:cNvSpPr/>
      </dsp:nvSpPr>
      <dsp:spPr>
        <a:xfrm>
          <a:off x="5287775" y="367278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>
        <a:off x="5287775" y="470597"/>
        <a:ext cx="309124" cy="309958"/>
      </dsp:txXfrm>
    </dsp:sp>
    <dsp:sp modelId="{639EA5BC-0171-45DC-905E-449F10246826}">
      <dsp:nvSpPr>
        <dsp:cNvPr id="0" name=""/>
        <dsp:cNvSpPr/>
      </dsp:nvSpPr>
      <dsp:spPr>
        <a:xfrm>
          <a:off x="5937687" y="661"/>
          <a:ext cx="2083051" cy="1249830"/>
        </a:xfrm>
        <a:prstGeom prst="roundRect">
          <a:avLst>
            <a:gd name="adj" fmla="val 10000"/>
          </a:avLst>
        </a:prstGeom>
        <a:solidFill>
          <a:srgbClr val="F6CD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Principles of Visual Recognition</a:t>
          </a:r>
        </a:p>
      </dsp:txBody>
      <dsp:txXfrm>
        <a:off x="5974293" y="37267"/>
        <a:ext cx="2009839" cy="1176618"/>
      </dsp:txXfrm>
    </dsp:sp>
    <dsp:sp modelId="{3F5B05FB-92A6-4227-831A-C7A39971FB5C}">
      <dsp:nvSpPr>
        <dsp:cNvPr id="0" name=""/>
        <dsp:cNvSpPr/>
      </dsp:nvSpPr>
      <dsp:spPr>
        <a:xfrm rot="5400000">
          <a:off x="6758409" y="1396305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 rot="-5400000">
        <a:off x="6824233" y="1433800"/>
        <a:ext cx="309958" cy="309124"/>
      </dsp:txXfrm>
    </dsp:sp>
    <dsp:sp modelId="{BABB68FD-C3A9-462B-BD34-4957E84809F7}">
      <dsp:nvSpPr>
        <dsp:cNvPr id="0" name=""/>
        <dsp:cNvSpPr/>
      </dsp:nvSpPr>
      <dsp:spPr>
        <a:xfrm>
          <a:off x="5937687" y="2083712"/>
          <a:ext cx="2083051" cy="1249830"/>
        </a:xfrm>
        <a:prstGeom prst="roundRect">
          <a:avLst>
            <a:gd name="adj" fmla="val 10000"/>
          </a:avLst>
        </a:prstGeom>
        <a:solidFill>
          <a:srgbClr val="F6CD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The segmentation problem</a:t>
          </a:r>
        </a:p>
      </dsp:txBody>
      <dsp:txXfrm>
        <a:off x="5974293" y="2120318"/>
        <a:ext cx="2009839" cy="1176618"/>
      </dsp:txXfrm>
    </dsp:sp>
    <dsp:sp modelId="{F9B9119E-38CC-4811-8818-B16CAEC30B69}">
      <dsp:nvSpPr>
        <dsp:cNvPr id="0" name=""/>
        <dsp:cNvSpPr/>
      </dsp:nvSpPr>
      <dsp:spPr>
        <a:xfrm rot="10800000">
          <a:off x="5312772" y="2450329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 rot="10800000">
        <a:off x="5445254" y="2553648"/>
        <a:ext cx="309124" cy="309958"/>
      </dsp:txXfrm>
    </dsp:sp>
    <dsp:sp modelId="{1747F2CC-7B9D-4CC1-AF27-AFD833808769}">
      <dsp:nvSpPr>
        <dsp:cNvPr id="0" name=""/>
        <dsp:cNvSpPr/>
      </dsp:nvSpPr>
      <dsp:spPr>
        <a:xfrm>
          <a:off x="3021415" y="2083712"/>
          <a:ext cx="2083051" cy="1249830"/>
        </a:xfrm>
        <a:prstGeom prst="roundRect">
          <a:avLst>
            <a:gd name="adj" fmla="val 1000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Advanced Neural Networks</a:t>
          </a:r>
        </a:p>
      </dsp:txBody>
      <dsp:txXfrm>
        <a:off x="3058021" y="2120318"/>
        <a:ext cx="2009839" cy="1176618"/>
      </dsp:txXfrm>
    </dsp:sp>
    <dsp:sp modelId="{D5F00909-24CA-4FB6-8211-C2579D55C873}">
      <dsp:nvSpPr>
        <dsp:cNvPr id="0" name=""/>
        <dsp:cNvSpPr/>
      </dsp:nvSpPr>
      <dsp:spPr>
        <a:xfrm rot="10800000">
          <a:off x="2396500" y="2450329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 rot="10800000">
        <a:off x="2528982" y="2553648"/>
        <a:ext cx="309124" cy="309958"/>
      </dsp:txXfrm>
    </dsp:sp>
    <dsp:sp modelId="{77E28A73-212E-40E9-839C-CA0E09E89AB1}">
      <dsp:nvSpPr>
        <dsp:cNvPr id="0" name=""/>
        <dsp:cNvSpPr/>
      </dsp:nvSpPr>
      <dsp:spPr>
        <a:xfrm>
          <a:off x="105144" y="2083712"/>
          <a:ext cx="2083051" cy="1249830"/>
        </a:xfrm>
        <a:prstGeom prst="roundRect">
          <a:avLst>
            <a:gd name="adj" fmla="val 1000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Transfer learning and Tiny ML</a:t>
          </a:r>
        </a:p>
      </dsp:txBody>
      <dsp:txXfrm>
        <a:off x="141750" y="2120318"/>
        <a:ext cx="2009839" cy="1176618"/>
      </dsp:txXfrm>
    </dsp:sp>
    <dsp:sp modelId="{7A069F5D-EE8C-434D-8359-0F10C93273A6}">
      <dsp:nvSpPr>
        <dsp:cNvPr id="0" name=""/>
        <dsp:cNvSpPr/>
      </dsp:nvSpPr>
      <dsp:spPr>
        <a:xfrm rot="5400000">
          <a:off x="925866" y="3479356"/>
          <a:ext cx="441606" cy="516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500" kern="1200"/>
        </a:p>
      </dsp:txBody>
      <dsp:txXfrm rot="-5400000">
        <a:off x="991690" y="3516851"/>
        <a:ext cx="309958" cy="309124"/>
      </dsp:txXfrm>
    </dsp:sp>
    <dsp:sp modelId="{45767677-6627-41CD-92AF-CBE03BB1D8E6}">
      <dsp:nvSpPr>
        <dsp:cNvPr id="0" name=""/>
        <dsp:cNvSpPr/>
      </dsp:nvSpPr>
      <dsp:spPr>
        <a:xfrm>
          <a:off x="105144" y="4166763"/>
          <a:ext cx="2083051" cy="1249830"/>
        </a:xfrm>
        <a:prstGeom prst="roundRect">
          <a:avLst>
            <a:gd name="adj" fmla="val 1000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noProof="0" dirty="0"/>
            <a:t>Further Steps</a:t>
          </a:r>
        </a:p>
      </dsp:txBody>
      <dsp:txXfrm>
        <a:off x="141750" y="4203369"/>
        <a:ext cx="2009839" cy="11766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9BBBD98-8689-4A62-BBFB-92BF328A7966}" type="datetime1">
              <a:rPr lang="es-ES" smtClean="0"/>
              <a:t>01/10/2023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E41AB9B-16BF-4ECF-B92C-3E61E5BECA90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es-ES" smtClean="0"/>
              <a:pPr rtl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800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es-ES" smtClean="0"/>
              <a:pPr rtl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398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Rectángu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3" name="Conector rec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5" name="Conector rec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66E6084-0988-49B4-BD4E-1264194D9864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EEB305-4E92-401E-9FCA-996DF9FD55B6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8" name="Rectángu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1" name="Conector rec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noProof="0" dirty="0"/>
          </a:p>
        </p:txBody>
      </p:sp>
      <p:cxnSp>
        <p:nvCxnSpPr>
          <p:cNvPr id="14" name="Conector rec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E901BA-1555-4CE1-92B2-39682A57B7CA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94D32F-F0D9-47B3-AAC6-D43DC057831A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0" name="Rectángu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4" name="Rectángu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Rectángu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22" name="Conector rec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ángu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noProof="0" dirty="0"/>
          </a:p>
        </p:txBody>
      </p:sp>
      <p:cxnSp>
        <p:nvCxnSpPr>
          <p:cNvPr id="23" name="Conector rec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ángu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7" name="Rectángu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8" name="Rectángu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29" name="Rectángu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30" name="Rectángu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31" name="Conector rec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ángu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33" name="Conector rec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BB07FB1B-461B-4D1D-952B-7FEEFF2CFA29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C9D876-84BE-45D9-9418-9FF24663C364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CDF9AA-CFE1-4BA9-8C5D-54C264D423B8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A51D7A-9E1F-4C6F-8B86-F39A8650CB7A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6" name="Rectángu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cxnSp>
        <p:nvCxnSpPr>
          <p:cNvPr id="7" name="Conector rec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A1E9FB-24DE-4A64-B35D-DF3FF6E51288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es-ES" noProof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cxnSp>
        <p:nvCxnSpPr>
          <p:cNvPr id="10" name="Conector rec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DA7DC-138B-4843-B77A-91873FF451A9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s-ES" noProof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8" name="Rectángu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CB016917-91ED-4B62-9DC6-0583229F954A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  <p:cxnSp>
        <p:nvCxnSpPr>
          <p:cNvPr id="10" name="Conector rec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8" name="Rectángu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es-ES" noProof="0" dirty="0"/>
          </a:p>
        </p:txBody>
      </p:sp>
      <p:sp>
        <p:nvSpPr>
          <p:cNvPr id="13" name="Rectángu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4" name="Conector rec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s-ES" noProof="0" dirty="0"/>
          </a:p>
        </p:txBody>
      </p:sp>
      <p:cxnSp>
        <p:nvCxnSpPr>
          <p:cNvPr id="16" name="Conector rec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5031EA3-1207-456F-B1A7-F20CDD0C2E7B}" type="datetime1">
              <a:rPr lang="es-ES" noProof="0" smtClean="0"/>
              <a:t>01/10/2023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x.doi.org/10.5772/intechopen.8187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894012" y="-1447800"/>
            <a:ext cx="8329031" cy="2680127"/>
          </a:xfrm>
        </p:spPr>
        <p:txBody>
          <a:bodyPr rtlCol="0"/>
          <a:lstStyle/>
          <a:p>
            <a:pPr algn="ctr" rtl="0"/>
            <a:r>
              <a:rPr lang="en-US" dirty="0"/>
              <a:t>Welcome to CVAI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9327" y="3686840"/>
            <a:ext cx="10058400" cy="1116085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Computer Vision and Artificial Intelligence fundamentals course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CC5160A-CA10-4B13-F677-2EF474DCE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388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4E9E5-C315-5D24-7116-6BC7AB13107E}"/>
              </a:ext>
            </a:extLst>
          </p:cNvPr>
          <p:cNvSpPr txBox="1"/>
          <p:nvPr/>
        </p:nvSpPr>
        <p:spPr>
          <a:xfrm>
            <a:off x="3922663" y="4760120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1800" i="1" dirty="0"/>
              <a:t>Created by Andrés Santiago Martínez Hernández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D01F407-BD6E-3D74-5D58-4690ECE8F6CD}"/>
              </a:ext>
            </a:extLst>
          </p:cNvPr>
          <p:cNvGrpSpPr/>
          <p:nvPr/>
        </p:nvGrpSpPr>
        <p:grpSpPr>
          <a:xfrm>
            <a:off x="6551612" y="1336511"/>
            <a:ext cx="1255983" cy="2023802"/>
            <a:chOff x="6354492" y="2435089"/>
            <a:chExt cx="549107" cy="848027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8EC519F-A59E-06B2-BF12-C6455030E27D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953CB04-00DC-5C55-E093-007E27F82DAE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17E675A-ACA5-F8B1-1475-D3C3DCC0BECD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21D7BEB-0F0E-4C94-27D1-78D02B595BCF}"/>
              </a:ext>
            </a:extLst>
          </p:cNvPr>
          <p:cNvSpPr txBox="1">
            <a:spLocks/>
          </p:cNvSpPr>
          <p:nvPr/>
        </p:nvSpPr>
        <p:spPr>
          <a:xfrm>
            <a:off x="1203011" y="457200"/>
            <a:ext cx="9782801" cy="5794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Discriminative, generative, everything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C323B6-5EBA-E010-B32C-8DC9A0D74098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</a:t>
            </a:r>
            <a:endParaRPr lang="es-CO" dirty="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1B23776-341E-2199-7621-DFD433363BB4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07F4604-F266-3458-FBA4-8FCB5180418F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32B5205-CE05-22A5-54CF-DD3AE50A98EF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A97D67E-D542-2791-B2CA-88D4E152DC63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7DD0709-60BF-EEB9-B22E-A7DAB2EFC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431" y="1130957"/>
            <a:ext cx="4865393" cy="3208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Generative models in deep learning, Golpea un 62% de descuento venta de  liquidación increíble - grvldnkys.com">
            <a:extLst>
              <a:ext uri="{FF2B5EF4-FFF2-40B4-BE49-F238E27FC236}">
                <a16:creationId xmlns:a16="http://schemas.microsoft.com/office/drawing/2014/main" id="{68B58F09-C27A-5D08-38B0-D68F7F60B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12" y="1409043"/>
            <a:ext cx="4953000" cy="293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 descr="Adversarial Attacks Against Deep Generative Models on Data: A Survey">
            <a:extLst>
              <a:ext uri="{FF2B5EF4-FFF2-40B4-BE49-F238E27FC236}">
                <a16:creationId xmlns:a16="http://schemas.microsoft.com/office/drawing/2014/main" id="{B031517F-BF0D-E21F-4F63-13FD36875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204" y="4711737"/>
            <a:ext cx="4570413" cy="181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78272D-305C-3FE3-FA38-5DB5905AFC07}"/>
              </a:ext>
            </a:extLst>
          </p:cNvPr>
          <p:cNvSpPr txBox="1"/>
          <p:nvPr/>
        </p:nvSpPr>
        <p:spPr>
          <a:xfrm>
            <a:off x="8526127" y="5820587"/>
            <a:ext cx="1600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https://www.computer.org/csdl/journal/tk/2023/04/09627776/1yQwC3JN8ac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126CC1-B3E5-2701-10BC-A23ACF68B6B5}"/>
              </a:ext>
            </a:extLst>
          </p:cNvPr>
          <p:cNvSpPr txBox="1"/>
          <p:nvPr/>
        </p:nvSpPr>
        <p:spPr>
          <a:xfrm>
            <a:off x="1141412" y="4345681"/>
            <a:ext cx="2130424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https://glsadz.com/w2Dfdhp1q5OYCck6dLSo-OWXAbYIOUhBQv0GyDohm-0/?cid=651b1d77d25a00000129fe89&amp;sid=18754866</a:t>
            </a:r>
          </a:p>
        </p:txBody>
      </p:sp>
    </p:spTree>
    <p:extLst>
      <p:ext uri="{BB962C8B-B14F-4D97-AF65-F5344CB8AC3E}">
        <p14:creationId xmlns:p14="http://schemas.microsoft.com/office/powerpoint/2010/main" val="422731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202AAC5-AF28-0BA4-D3AB-D5CF63BBE92D}"/>
              </a:ext>
            </a:extLst>
          </p:cNvPr>
          <p:cNvSpPr txBox="1">
            <a:spLocks/>
          </p:cNvSpPr>
          <p:nvPr/>
        </p:nvSpPr>
        <p:spPr>
          <a:xfrm>
            <a:off x="1065212" y="-1803400"/>
            <a:ext cx="3138801" cy="3429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Our playground: CV on four different robots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1DEE37-CA63-B01B-00D3-E67621A08997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7</a:t>
            </a:r>
            <a:endParaRPr lang="es-CO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F96C6F-4C6E-9B0A-DFD2-15B604EAB8AF}"/>
              </a:ext>
            </a:extLst>
          </p:cNvPr>
          <p:cNvSpPr txBox="1"/>
          <p:nvPr/>
        </p:nvSpPr>
        <p:spPr>
          <a:xfrm>
            <a:off x="1065212" y="2133600"/>
            <a:ext cx="2971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Robocol robotics student initiative will kindly offer their 4 robots for our algorithms test drives.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 submarine, a drone, a robotic arm, and a mars rover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Each of them have a Raspberry Pi 4 of 8 GB RAM and at least a web camera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987D41-1A66-1C33-4C9C-01FF5FC33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0052" y="148670"/>
            <a:ext cx="4105007" cy="60787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55A4B24-A8BC-B40E-CD2F-6A44E989536E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852E9B9-4499-4695-5F60-8DC7AFAB1C9F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C034A0-F711-AAD2-AE58-1DCD02B8DFAC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AB86A7C-FFA2-49D1-86E8-F609531646E5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22E478C8-93CE-2F7B-DE32-4685A017CE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44"/>
          <a:stretch/>
        </p:blipFill>
        <p:spPr>
          <a:xfrm>
            <a:off x="6251574" y="2743200"/>
            <a:ext cx="1524000" cy="1842444"/>
          </a:xfrm>
          <a:prstGeom prst="rect">
            <a:avLst/>
          </a:prstGeom>
        </p:spPr>
      </p:pic>
      <p:pic>
        <p:nvPicPr>
          <p:cNvPr id="17" name="Imagen 7">
            <a:extLst>
              <a:ext uri="{FF2B5EF4-FFF2-40B4-BE49-F238E27FC236}">
                <a16:creationId xmlns:a16="http://schemas.microsoft.com/office/drawing/2014/main" id="{BE4FA571-1073-9BDC-0794-B85C96A3D4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812" y="915291"/>
            <a:ext cx="1533897" cy="1748642"/>
          </a:xfrm>
          <a:prstGeom prst="rect">
            <a:avLst/>
          </a:prstGeom>
        </p:spPr>
      </p:pic>
      <p:pic>
        <p:nvPicPr>
          <p:cNvPr id="18" name="Imagen 7">
            <a:extLst>
              <a:ext uri="{FF2B5EF4-FFF2-40B4-BE49-F238E27FC236}">
                <a16:creationId xmlns:a16="http://schemas.microsoft.com/office/drawing/2014/main" id="{92C23A79-AC6C-C5AC-8FBE-5D9285B984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0429" y="2750046"/>
            <a:ext cx="2457280" cy="1828752"/>
          </a:xfrm>
          <a:prstGeom prst="rect">
            <a:avLst/>
          </a:prstGeom>
        </p:spPr>
      </p:pic>
      <p:pic>
        <p:nvPicPr>
          <p:cNvPr id="19" name="Imagen 10">
            <a:extLst>
              <a:ext uri="{FF2B5EF4-FFF2-40B4-BE49-F238E27FC236}">
                <a16:creationId xmlns:a16="http://schemas.microsoft.com/office/drawing/2014/main" id="{EBFFB05C-BD20-538F-AB46-F7A87EC919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9" t="32857" r="380" b="16973"/>
          <a:stretch/>
        </p:blipFill>
        <p:spPr>
          <a:xfrm>
            <a:off x="6246812" y="918359"/>
            <a:ext cx="2569504" cy="17486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EEBE440-1C3E-247F-FCE6-3AC6825B64CD}"/>
              </a:ext>
            </a:extLst>
          </p:cNvPr>
          <p:cNvSpPr txBox="1"/>
          <p:nvPr/>
        </p:nvSpPr>
        <p:spPr>
          <a:xfrm>
            <a:off x="6321424" y="4891206"/>
            <a:ext cx="4114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Each robot has a set of tasks according to the URC, ERC, and MateRov competitions.</a:t>
            </a:r>
          </a:p>
          <a:p>
            <a:endParaRPr lang="en-US" dirty="0"/>
          </a:p>
          <a:p>
            <a:r>
              <a:rPr lang="en-US" dirty="0"/>
              <a:t>Which one do you want to work on?</a:t>
            </a:r>
          </a:p>
        </p:txBody>
      </p:sp>
    </p:spTree>
    <p:extLst>
      <p:ext uri="{BB962C8B-B14F-4D97-AF65-F5344CB8AC3E}">
        <p14:creationId xmlns:p14="http://schemas.microsoft.com/office/powerpoint/2010/main" val="118441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82D960-89F4-37DE-A11B-210CA7659407}"/>
              </a:ext>
            </a:extLst>
          </p:cNvPr>
          <p:cNvSpPr/>
          <p:nvPr/>
        </p:nvSpPr>
        <p:spPr>
          <a:xfrm>
            <a:off x="684212" y="838200"/>
            <a:ext cx="533400" cy="416718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Today’s lesson: Introduction to contemporary AI</a:t>
            </a:r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668255" y="1981200"/>
            <a:ext cx="8852314" cy="4572000"/>
          </a:xfrm>
        </p:spPr>
        <p:txBody>
          <a:bodyPr rtlCol="0"/>
          <a:lstStyle/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Summary of the Course and methodology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What is (and isn’t) AI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The classification, detection, and segmentation paradigm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Generative and discriminative models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Applications of AI in robotics	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FD9308D-3D9C-2F00-38B2-42BC1F4E917C}"/>
              </a:ext>
            </a:extLst>
          </p:cNvPr>
          <p:cNvGrpSpPr/>
          <p:nvPr/>
        </p:nvGrpSpPr>
        <p:grpSpPr>
          <a:xfrm>
            <a:off x="798512" y="797718"/>
            <a:ext cx="304800" cy="457200"/>
            <a:chOff x="6354492" y="2435089"/>
            <a:chExt cx="549107" cy="84802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BC5B38B-19AB-3C3C-8091-E453D165F671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F9DA9F7-A58F-8911-6326-C4DE1B36CAC0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F736AD3-2330-4524-F2BC-336C17AA7DF4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9D98821-A694-EAA8-08EB-C6EE1479A879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D86C8-C8F6-4638-61A7-27AE1BE15767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AAE6BF-191B-7D0D-3080-75073399A248}"/>
              </a:ext>
            </a:extLst>
          </p:cNvPr>
          <p:cNvSpPr txBox="1">
            <a:spLocks/>
          </p:cNvSpPr>
          <p:nvPr/>
        </p:nvSpPr>
        <p:spPr>
          <a:xfrm>
            <a:off x="1929895" y="304800"/>
            <a:ext cx="8329031" cy="2680127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Computer Vision and Artificial Intelligence Fundamentals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54CA264-63A3-5CA3-9494-58D77EDDD5B2}"/>
              </a:ext>
            </a:extLst>
          </p:cNvPr>
          <p:cNvSpPr/>
          <p:nvPr/>
        </p:nvSpPr>
        <p:spPr>
          <a:xfrm>
            <a:off x="1560512" y="3979292"/>
            <a:ext cx="2057400" cy="12192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Theory Session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</p:txBody>
      </p:sp>
      <p:sp>
        <p:nvSpPr>
          <p:cNvPr id="6" name="Título 12">
            <a:extLst>
              <a:ext uri="{FF2B5EF4-FFF2-40B4-BE49-F238E27FC236}">
                <a16:creationId xmlns:a16="http://schemas.microsoft.com/office/drawing/2014/main" id="{E12BE492-161A-E121-20F5-C96CCA35493B}"/>
              </a:ext>
            </a:extLst>
          </p:cNvPr>
          <p:cNvSpPr txBox="1">
            <a:spLocks/>
          </p:cNvSpPr>
          <p:nvPr/>
        </p:nvSpPr>
        <p:spPr>
          <a:xfrm>
            <a:off x="1381123" y="3162153"/>
            <a:ext cx="9782801" cy="554037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Methodology:</a:t>
            </a:r>
          </a:p>
        </p:txBody>
      </p:sp>
      <p:sp>
        <p:nvSpPr>
          <p:cNvPr id="7" name="Título 12">
            <a:extLst>
              <a:ext uri="{FF2B5EF4-FFF2-40B4-BE49-F238E27FC236}">
                <a16:creationId xmlns:a16="http://schemas.microsoft.com/office/drawing/2014/main" id="{4077B120-B78A-3A3C-973B-0E8250748BF3}"/>
              </a:ext>
            </a:extLst>
          </p:cNvPr>
          <p:cNvSpPr txBox="1">
            <a:spLocks/>
          </p:cNvSpPr>
          <p:nvPr/>
        </p:nvSpPr>
        <p:spPr>
          <a:xfrm>
            <a:off x="1381123" y="1570743"/>
            <a:ext cx="9361488" cy="554037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General objective:</a:t>
            </a:r>
          </a:p>
          <a:p>
            <a:endParaRPr lang="en-US" sz="2400" dirty="0"/>
          </a:p>
          <a:p>
            <a:r>
              <a:rPr lang="en-US" sz="1800" i="1" dirty="0"/>
              <a:t>A series of workshops to teach the elemental theorems behind discriminative and generative models, ML, DL, and the SoA for CV </a:t>
            </a:r>
            <a:r>
              <a:rPr lang="en-US" sz="2400" i="1" dirty="0"/>
              <a:t>	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5B876F7-37E7-6202-01A9-68DAFA4233B3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388D8CE-1E76-8570-6A04-C6772D7989C9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CC07F22-1C43-E534-13D1-DB54D4E50438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DB5828-4BE8-2D91-0C83-104ABFE2FBFB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F619FEE-2CC1-18F0-9955-3218F679BC7A}"/>
              </a:ext>
            </a:extLst>
          </p:cNvPr>
          <p:cNvSpPr/>
          <p:nvPr/>
        </p:nvSpPr>
        <p:spPr>
          <a:xfrm>
            <a:off x="4722812" y="3967019"/>
            <a:ext cx="2133600" cy="1219200"/>
          </a:xfrm>
          <a:prstGeom prst="roundRect">
            <a:avLst/>
          </a:prstGeom>
          <a:solidFill>
            <a:srgbClr val="F955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Practical Session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FAEF580-3CA4-DD8D-0599-D35610DDA288}"/>
              </a:ext>
            </a:extLst>
          </p:cNvPr>
          <p:cNvSpPr/>
          <p:nvPr/>
        </p:nvSpPr>
        <p:spPr>
          <a:xfrm>
            <a:off x="7761788" y="3967019"/>
            <a:ext cx="2476500" cy="12192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Hands on Work Session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BEF1FE-BC33-DAD4-AC47-AB0F6CB74CBF}"/>
              </a:ext>
            </a:extLst>
          </p:cNvPr>
          <p:cNvSpPr txBox="1"/>
          <p:nvPr/>
        </p:nvSpPr>
        <p:spPr>
          <a:xfrm>
            <a:off x="1560512" y="5357290"/>
            <a:ext cx="2057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Learn about the theorems behind the technologies of interest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B833FD-0E9E-059A-ED41-8EB94E93CC70}"/>
              </a:ext>
            </a:extLst>
          </p:cNvPr>
          <p:cNvSpPr txBox="1"/>
          <p:nvPr/>
        </p:nvSpPr>
        <p:spPr>
          <a:xfrm>
            <a:off x="4689474" y="5429560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Consolidate knowledge through a guided workshop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901061-A04D-6A08-34E7-C7E5DF264795}"/>
              </a:ext>
            </a:extLst>
          </p:cNvPr>
          <p:cNvSpPr txBox="1"/>
          <p:nvPr/>
        </p:nvSpPr>
        <p:spPr>
          <a:xfrm>
            <a:off x="7675562" y="5342887"/>
            <a:ext cx="2476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Go beyond and create an advanced version of the practical session with a special task</a:t>
            </a:r>
          </a:p>
        </p:txBody>
      </p:sp>
      <p:pic>
        <p:nvPicPr>
          <p:cNvPr id="19" name="Graphic 18" descr="Postit Notes 3 with solid fill">
            <a:extLst>
              <a:ext uri="{FF2B5EF4-FFF2-40B4-BE49-F238E27FC236}">
                <a16:creationId xmlns:a16="http://schemas.microsoft.com/office/drawing/2014/main" id="{1D9774AE-445D-69D6-4658-B84D20E06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5675" y="4343400"/>
            <a:ext cx="685800" cy="685800"/>
          </a:xfrm>
          <a:prstGeom prst="rect">
            <a:avLst/>
          </a:prstGeom>
        </p:spPr>
      </p:pic>
      <p:pic>
        <p:nvPicPr>
          <p:cNvPr id="21" name="Graphic 20" descr="Lightbulb and gear with solid fill">
            <a:extLst>
              <a:ext uri="{FF2B5EF4-FFF2-40B4-BE49-F238E27FC236}">
                <a16:creationId xmlns:a16="http://schemas.microsoft.com/office/drawing/2014/main" id="{9C52B6ED-C613-0529-5211-C3571AC68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84812" y="4343400"/>
            <a:ext cx="685800" cy="685800"/>
          </a:xfrm>
          <a:prstGeom prst="rect">
            <a:avLst/>
          </a:prstGeom>
        </p:spPr>
      </p:pic>
      <p:pic>
        <p:nvPicPr>
          <p:cNvPr id="23" name="Graphic 22" descr="Hero Male with solid fill">
            <a:extLst>
              <a:ext uri="{FF2B5EF4-FFF2-40B4-BE49-F238E27FC236}">
                <a16:creationId xmlns:a16="http://schemas.microsoft.com/office/drawing/2014/main" id="{6ADE8BB6-73CB-565D-BE06-00C540A755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57138" y="4510961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7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D86C8-C8F6-4638-61A7-27AE1BE15767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AAE6BF-191B-7D0D-3080-75073399A248}"/>
              </a:ext>
            </a:extLst>
          </p:cNvPr>
          <p:cNvSpPr txBox="1">
            <a:spLocks/>
          </p:cNvSpPr>
          <p:nvPr/>
        </p:nvSpPr>
        <p:spPr>
          <a:xfrm>
            <a:off x="1929895" y="304801"/>
            <a:ext cx="8329031" cy="76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Summary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5B876F7-37E7-6202-01A9-68DAFA4233B3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388D8CE-1E76-8570-6A04-C6772D7989C9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CC07F22-1C43-E534-13D1-DB54D4E50438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DB5828-4BE8-2D91-0C83-104ABFE2FBFB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1E87F324-08C7-5942-440E-879C437C39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1962929"/>
              </p:ext>
            </p:extLst>
          </p:nvPr>
        </p:nvGraphicFramePr>
        <p:xfrm>
          <a:off x="2031468" y="1218860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7EFC882-5B92-2215-8B50-7B66E0F41E09}"/>
              </a:ext>
            </a:extLst>
          </p:cNvPr>
          <p:cNvSpPr/>
          <p:nvPr/>
        </p:nvSpPr>
        <p:spPr>
          <a:xfrm>
            <a:off x="9447212" y="2667000"/>
            <a:ext cx="533400" cy="457200"/>
          </a:xfrm>
          <a:prstGeom prst="round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P1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1CD6602-6114-896A-8FB2-2E7A59FD9C3D}"/>
              </a:ext>
            </a:extLst>
          </p:cNvPr>
          <p:cNvSpPr/>
          <p:nvPr/>
        </p:nvSpPr>
        <p:spPr>
          <a:xfrm>
            <a:off x="2208212" y="4724400"/>
            <a:ext cx="533400" cy="457200"/>
          </a:xfrm>
          <a:prstGeom prst="round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P2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A995B4F-382B-0323-AE56-F6F6856193A2}"/>
              </a:ext>
            </a:extLst>
          </p:cNvPr>
          <p:cNvSpPr/>
          <p:nvPr/>
        </p:nvSpPr>
        <p:spPr>
          <a:xfrm>
            <a:off x="5027612" y="4876801"/>
            <a:ext cx="4953000" cy="1759316"/>
          </a:xfrm>
          <a:prstGeom prst="round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Projects: </a:t>
            </a:r>
          </a:p>
          <a:p>
            <a:endParaRPr lang="en-US" dirty="0"/>
          </a:p>
          <a:p>
            <a:r>
              <a:rPr lang="en-US" sz="1600" dirty="0"/>
              <a:t>Applications that would be used on an actual Rover, drone, or submarine; they are built within the course and work as a knowledge filter.</a:t>
            </a:r>
          </a:p>
        </p:txBody>
      </p:sp>
    </p:spTree>
    <p:extLst>
      <p:ext uri="{BB962C8B-B14F-4D97-AF65-F5344CB8AC3E}">
        <p14:creationId xmlns:p14="http://schemas.microsoft.com/office/powerpoint/2010/main" val="383656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D86C8-C8F6-4638-61A7-27AE1BE15767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FAAE6BF-191B-7D0D-3080-75073399A248}"/>
              </a:ext>
            </a:extLst>
          </p:cNvPr>
          <p:cNvSpPr txBox="1">
            <a:spLocks/>
          </p:cNvSpPr>
          <p:nvPr/>
        </p:nvSpPr>
        <p:spPr>
          <a:xfrm>
            <a:off x="-763588" y="335109"/>
            <a:ext cx="8329031" cy="76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Some final chit-chat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5B876F7-37E7-6202-01A9-68DAFA4233B3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388D8CE-1E76-8570-6A04-C6772D7989C9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CC07F22-1C43-E534-13D1-DB54D4E50438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DB5828-4BE8-2D91-0C83-104ABFE2FBFB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37055FD-07C0-F77E-EA15-A9D07F60D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2" y="1600200"/>
            <a:ext cx="4305917" cy="23181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02D953-DB21-DE9F-5551-E25249218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412" y="1513293"/>
            <a:ext cx="3352800" cy="241773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64FF260-5C64-0E51-4EA8-9278357A1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7617" y="4481518"/>
            <a:ext cx="4393589" cy="19783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3065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72825B-A607-1BE8-6B00-B9C8F9BC8AE0}"/>
              </a:ext>
            </a:extLst>
          </p:cNvPr>
          <p:cNvSpPr txBox="1"/>
          <p:nvPr/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Introduction to contemporary AI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A238CAF-C795-089F-6ABA-95E0E0FD84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4" b="10659"/>
          <a:stretch/>
        </p:blipFill>
        <p:spPr bwMode="auto">
          <a:xfrm>
            <a:off x="2360612" y="1600200"/>
            <a:ext cx="7239000" cy="4116169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F06A00-4605-908A-1AA0-BC4F94281C18}"/>
              </a:ext>
            </a:extLst>
          </p:cNvPr>
          <p:cNvSpPr/>
          <p:nvPr/>
        </p:nvSpPr>
        <p:spPr>
          <a:xfrm>
            <a:off x="684212" y="838200"/>
            <a:ext cx="533400" cy="416718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8659F3A-50F5-D1B3-1975-D95367C54D60}"/>
              </a:ext>
            </a:extLst>
          </p:cNvPr>
          <p:cNvGrpSpPr/>
          <p:nvPr/>
        </p:nvGrpSpPr>
        <p:grpSpPr>
          <a:xfrm>
            <a:off x="798512" y="797718"/>
            <a:ext cx="304800" cy="457200"/>
            <a:chOff x="6354492" y="2435089"/>
            <a:chExt cx="549107" cy="848027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D4C57DB-109D-D4CA-A0CC-21151A83FFB5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E5968DC-EE01-3A81-F765-A50C88581023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F9B0ADC-3072-E94E-7C24-25881C9B462C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128371B-FBB4-8B02-56A7-481F8D31413A}"/>
              </a:ext>
            </a:extLst>
          </p:cNvPr>
          <p:cNvSpPr txBox="1"/>
          <p:nvPr/>
        </p:nvSpPr>
        <p:spPr>
          <a:xfrm>
            <a:off x="2949574" y="6096000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Where are we? (Technologically speaking)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100586-493A-9DAC-A3FD-25A6FB25F490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</a:t>
            </a:r>
            <a:endParaRPr lang="es-C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F99EBA-B29C-CFEB-14E9-070FFEDDFC9E}"/>
              </a:ext>
            </a:extLst>
          </p:cNvPr>
          <p:cNvSpPr txBox="1"/>
          <p:nvPr/>
        </p:nvSpPr>
        <p:spPr>
          <a:xfrm>
            <a:off x="4265612" y="5716369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https://twitter.com/abhi1thakur/status/1512742609126576132</a:t>
            </a:r>
          </a:p>
        </p:txBody>
      </p:sp>
    </p:spTree>
    <p:extLst>
      <p:ext uri="{BB962C8B-B14F-4D97-AF65-F5344CB8AC3E}">
        <p14:creationId xmlns:p14="http://schemas.microsoft.com/office/powerpoint/2010/main" val="208257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Ricard Solé on X: &quot;Artificial Intelligence has experienced a complex  historical development with &quot;springs&quot; and &quot;winters&quot;. I found a way to look  at them using the term &quot;Perceptron&quot; (the first supervised neural">
            <a:extLst>
              <a:ext uri="{FF2B5EF4-FFF2-40B4-BE49-F238E27FC236}">
                <a16:creationId xmlns:a16="http://schemas.microsoft.com/office/drawing/2014/main" id="{28A5892D-C08A-B1EB-6C4F-3616E324B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675" y="1295400"/>
            <a:ext cx="7848599" cy="39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D13C129-0C00-44EF-2046-D29D089ADB22}"/>
              </a:ext>
            </a:extLst>
          </p:cNvPr>
          <p:cNvSpPr txBox="1">
            <a:spLocks/>
          </p:cNvSpPr>
          <p:nvPr/>
        </p:nvSpPr>
        <p:spPr>
          <a:xfrm>
            <a:off x="-1296988" y="228600"/>
            <a:ext cx="8329031" cy="76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 is quite old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31766CB-79F3-0D3E-9E40-0C02466B7FA9}"/>
              </a:ext>
            </a:extLst>
          </p:cNvPr>
          <p:cNvSpPr/>
          <p:nvPr/>
        </p:nvSpPr>
        <p:spPr>
          <a:xfrm>
            <a:off x="2509836" y="5053776"/>
            <a:ext cx="1295400" cy="76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The Turing test is proposed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274A74A-8AED-DEFD-E6E7-9DF14D448DF3}"/>
              </a:ext>
            </a:extLst>
          </p:cNvPr>
          <p:cNvCxnSpPr>
            <a:cxnSpLocks/>
          </p:cNvCxnSpPr>
          <p:nvPr/>
        </p:nvCxnSpPr>
        <p:spPr>
          <a:xfrm>
            <a:off x="3160712" y="4572000"/>
            <a:ext cx="0" cy="381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862CFD0-7CAA-A496-CCB3-937CEBE45D54}"/>
              </a:ext>
            </a:extLst>
          </p:cNvPr>
          <p:cNvSpPr/>
          <p:nvPr/>
        </p:nvSpPr>
        <p:spPr>
          <a:xfrm>
            <a:off x="3275012" y="994533"/>
            <a:ext cx="1381919" cy="533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400" dirty="0"/>
              <a:t>GOFAI (1st Boom)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924976D-A590-DEEA-CB14-A15FA05A7FC6}"/>
              </a:ext>
            </a:extLst>
          </p:cNvPr>
          <p:cNvSpPr/>
          <p:nvPr/>
        </p:nvSpPr>
        <p:spPr>
          <a:xfrm>
            <a:off x="5467349" y="609600"/>
            <a:ext cx="1381919" cy="8357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Expert Systems (2nd Boom)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5CE441-2076-FB82-8FEC-00BDECB4D5C7}"/>
              </a:ext>
            </a:extLst>
          </p:cNvPr>
          <p:cNvSpPr/>
          <p:nvPr/>
        </p:nvSpPr>
        <p:spPr>
          <a:xfrm>
            <a:off x="2344338" y="5946654"/>
            <a:ext cx="1621633" cy="83820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Heuristic Search, “General Problem Solver”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8A563F3-C960-A25B-1580-D16E6207C3A0}"/>
              </a:ext>
            </a:extLst>
          </p:cNvPr>
          <p:cNvSpPr/>
          <p:nvPr/>
        </p:nvSpPr>
        <p:spPr>
          <a:xfrm>
            <a:off x="4584697" y="5053776"/>
            <a:ext cx="1295400" cy="73742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Limited applicability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0AF613-B117-6593-3A8B-083F685413D7}"/>
              </a:ext>
            </a:extLst>
          </p:cNvPr>
          <p:cNvSpPr/>
          <p:nvPr/>
        </p:nvSpPr>
        <p:spPr>
          <a:xfrm>
            <a:off x="5283595" y="5920925"/>
            <a:ext cx="1621633" cy="83820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Knowledge-&gt; Inference! (MYCIN, AARON)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462DF0F-AAE8-8C86-F231-16CD603FEA0B}"/>
              </a:ext>
            </a:extLst>
          </p:cNvPr>
          <p:cNvSpPr/>
          <p:nvPr/>
        </p:nvSpPr>
        <p:spPr>
          <a:xfrm>
            <a:off x="6475412" y="5053776"/>
            <a:ext cx="1295400" cy="73742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Expensive, inflexible, inefficient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A6850F3-BF12-D420-5982-F11C32F58152}"/>
              </a:ext>
            </a:extLst>
          </p:cNvPr>
          <p:cNvSpPr/>
          <p:nvPr/>
        </p:nvSpPr>
        <p:spPr>
          <a:xfrm>
            <a:off x="7589835" y="609600"/>
            <a:ext cx="1381919" cy="8357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Machine Learning (3rd Boom)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E7493F-7136-FF1C-675F-5F9BB62F8F41}"/>
              </a:ext>
            </a:extLst>
          </p:cNvPr>
          <p:cNvSpPr/>
          <p:nvPr/>
        </p:nvSpPr>
        <p:spPr>
          <a:xfrm>
            <a:off x="7847012" y="5688237"/>
            <a:ext cx="1621633" cy="1120325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Data driven: Cheap and flexible processing ML, DL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5189670-FC06-E3C1-A9DA-5B01D942C7D8}"/>
              </a:ext>
            </a:extLst>
          </p:cNvPr>
          <p:cNvSpPr/>
          <p:nvPr/>
        </p:nvSpPr>
        <p:spPr>
          <a:xfrm>
            <a:off x="8458200" y="1066800"/>
            <a:ext cx="1231900" cy="1530350"/>
          </a:xfrm>
          <a:custGeom>
            <a:avLst/>
            <a:gdLst>
              <a:gd name="connsiteX0" fmla="*/ 0 w 1231900"/>
              <a:gd name="connsiteY0" fmla="*/ 1530350 h 1530350"/>
              <a:gd name="connsiteX1" fmla="*/ 698500 w 1231900"/>
              <a:gd name="connsiteY1" fmla="*/ 996950 h 1530350"/>
              <a:gd name="connsiteX2" fmla="*/ 1231900 w 1231900"/>
              <a:gd name="connsiteY2" fmla="*/ 0 h 153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1900" h="1530350">
                <a:moveTo>
                  <a:pt x="0" y="1530350"/>
                </a:moveTo>
                <a:cubicBezTo>
                  <a:pt x="246591" y="1391179"/>
                  <a:pt x="493183" y="1252008"/>
                  <a:pt x="698500" y="996950"/>
                </a:cubicBezTo>
                <a:cubicBezTo>
                  <a:pt x="903817" y="741892"/>
                  <a:pt x="1067858" y="370946"/>
                  <a:pt x="1231900" y="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D06CFC8-594A-3E53-4CEB-339419D2A052}"/>
              </a:ext>
            </a:extLst>
          </p:cNvPr>
          <p:cNvSpPr/>
          <p:nvPr/>
        </p:nvSpPr>
        <p:spPr>
          <a:xfrm>
            <a:off x="8493918" y="2168074"/>
            <a:ext cx="1791494" cy="429075"/>
          </a:xfrm>
          <a:custGeom>
            <a:avLst/>
            <a:gdLst>
              <a:gd name="connsiteX0" fmla="*/ 0 w 1898650"/>
              <a:gd name="connsiteY0" fmla="*/ 825500 h 825500"/>
              <a:gd name="connsiteX1" fmla="*/ 755650 w 1898650"/>
              <a:gd name="connsiteY1" fmla="*/ 247650 h 825500"/>
              <a:gd name="connsiteX2" fmla="*/ 1898650 w 1898650"/>
              <a:gd name="connsiteY2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98650" h="825500">
                <a:moveTo>
                  <a:pt x="0" y="825500"/>
                </a:moveTo>
                <a:cubicBezTo>
                  <a:pt x="219604" y="605366"/>
                  <a:pt x="439208" y="385233"/>
                  <a:pt x="755650" y="247650"/>
                </a:cubicBezTo>
                <a:cubicBezTo>
                  <a:pt x="1072092" y="110067"/>
                  <a:pt x="1485371" y="55033"/>
                  <a:pt x="1898650" y="0"/>
                </a:cubicBezTo>
              </a:path>
            </a:pathLst>
          </a:cu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3EC9771-8C0E-2905-6E21-59DAD28F610E}"/>
              </a:ext>
            </a:extLst>
          </p:cNvPr>
          <p:cNvCxnSpPr>
            <a:cxnSpLocks/>
          </p:cNvCxnSpPr>
          <p:nvPr/>
        </p:nvCxnSpPr>
        <p:spPr>
          <a:xfrm flipV="1">
            <a:off x="8534400" y="1447800"/>
            <a:ext cx="1522412" cy="115176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B2C42CC-B30B-540C-1B95-8F647764EB19}"/>
              </a:ext>
            </a:extLst>
          </p:cNvPr>
          <p:cNvSpPr txBox="1"/>
          <p:nvPr/>
        </p:nvSpPr>
        <p:spPr>
          <a:xfrm>
            <a:off x="9217819" y="468868"/>
            <a:ext cx="1296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The Gen AI Breakthrough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F01F64-732C-DFAD-FD67-034130361283}"/>
              </a:ext>
            </a:extLst>
          </p:cNvPr>
          <p:cNvSpPr txBox="1"/>
          <p:nvPr/>
        </p:nvSpPr>
        <p:spPr>
          <a:xfrm>
            <a:off x="9865916" y="1527933"/>
            <a:ext cx="1296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/>
                </a:solidFill>
              </a:rPr>
              <a:t>Incremental progress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FDB08B-A14A-D2BB-0892-7AA3E068D0CF}"/>
              </a:ext>
            </a:extLst>
          </p:cNvPr>
          <p:cNvSpPr txBox="1"/>
          <p:nvPr/>
        </p:nvSpPr>
        <p:spPr>
          <a:xfrm>
            <a:off x="9589295" y="2410252"/>
            <a:ext cx="12961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3</a:t>
            </a:r>
            <a:r>
              <a:rPr lang="en-US" sz="1400" baseline="30000" dirty="0">
                <a:solidFill>
                  <a:schemeClr val="accent5"/>
                </a:solidFill>
              </a:rPr>
              <a:t>rd</a:t>
            </a:r>
            <a:r>
              <a:rPr lang="en-US" sz="1400" dirty="0">
                <a:solidFill>
                  <a:schemeClr val="accent5"/>
                </a:solidFill>
              </a:rPr>
              <a:t> AI Winter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1E29F4-BDED-89EA-2A1E-0725E1DD2DFE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  <a:endParaRPr lang="es-CO" dirty="0">
              <a:solidFill>
                <a:schemeClr val="bg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747804-8FA8-4DD6-E791-87FB7E48A88F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094123-6637-E83C-8D73-2A49CB8CA5F7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DB0002A-07DB-F561-6333-26A6838530F7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A60BAAD-7906-B799-C1E5-1902CBBF2A4B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09FC262-B017-391C-016A-689DA503B2B6}"/>
              </a:ext>
            </a:extLst>
          </p:cNvPr>
          <p:cNvSpPr txBox="1"/>
          <p:nvPr/>
        </p:nvSpPr>
        <p:spPr>
          <a:xfrm>
            <a:off x="958848" y="4707757"/>
            <a:ext cx="158432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https://twitter.com/ricard_sole/status/1497306702181548039</a:t>
            </a:r>
          </a:p>
        </p:txBody>
      </p:sp>
    </p:spTree>
    <p:extLst>
      <p:ext uri="{BB962C8B-B14F-4D97-AF65-F5344CB8AC3E}">
        <p14:creationId xmlns:p14="http://schemas.microsoft.com/office/powerpoint/2010/main" val="378252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93B0C-0897-2699-ABD0-ED4069608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</p:spPr>
        <p:txBody>
          <a:bodyPr anchor="b">
            <a:normAutofit/>
          </a:bodyPr>
          <a:lstStyle/>
          <a:p>
            <a:r>
              <a:rPr lang="en-US" dirty="0"/>
              <a:t>What is AI, and what isn’t?</a:t>
            </a:r>
          </a:p>
        </p:txBody>
      </p:sp>
      <p:pic>
        <p:nvPicPr>
          <p:cNvPr id="9218" name="Picture 2" descr="The field of data science including statistics, big data, and... | Download  Scientific Diagram">
            <a:extLst>
              <a:ext uri="{FF2B5EF4-FFF2-40B4-BE49-F238E27FC236}">
                <a16:creationId xmlns:a16="http://schemas.microsoft.com/office/drawing/2014/main" id="{FCDE9DAF-21D7-4F45-6E0E-433B019B0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99337" y="1676400"/>
            <a:ext cx="4383911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0AEB1D-4AA5-849B-785C-03893810F56B}"/>
              </a:ext>
            </a:extLst>
          </p:cNvPr>
          <p:cNvSpPr/>
          <p:nvPr/>
        </p:nvSpPr>
        <p:spPr>
          <a:xfrm>
            <a:off x="684212" y="838200"/>
            <a:ext cx="533400" cy="416718"/>
          </a:xfrm>
          <a:prstGeom prst="rect">
            <a:avLst/>
          </a:prstGeom>
          <a:solidFill>
            <a:srgbClr val="5C6B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76DEC4-205E-44B0-3903-C598CE0E0DE1}"/>
              </a:ext>
            </a:extLst>
          </p:cNvPr>
          <p:cNvGrpSpPr/>
          <p:nvPr/>
        </p:nvGrpSpPr>
        <p:grpSpPr>
          <a:xfrm>
            <a:off x="798512" y="797718"/>
            <a:ext cx="304800" cy="457200"/>
            <a:chOff x="6354492" y="2435089"/>
            <a:chExt cx="549107" cy="84802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D88DD74-6F21-2FA1-5A04-D7F8252C0374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55B6448-8567-125D-A0A8-C9DAB96E03BC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FA8305-9943-EED6-6269-881C468F56EF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  <p:pic>
        <p:nvPicPr>
          <p:cNvPr id="9222" name="Picture 6" descr="Math for Machine Learning: A Motivation | by Geraldi Dzakwan | Towards Data  Science">
            <a:extLst>
              <a:ext uri="{FF2B5EF4-FFF2-40B4-BE49-F238E27FC236}">
                <a16:creationId xmlns:a16="http://schemas.microsoft.com/office/drawing/2014/main" id="{980CDF3B-D870-1F8E-DBB7-3948B30CC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012" y="1644650"/>
            <a:ext cx="332751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079F37-2A0D-904E-F7C4-D6233B114A39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</a:t>
            </a:r>
            <a:endParaRPr lang="es-C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A8E3FD-DCF3-411C-CDDC-057E8029697A}"/>
              </a:ext>
            </a:extLst>
          </p:cNvPr>
          <p:cNvSpPr txBox="1"/>
          <p:nvPr/>
        </p:nvSpPr>
        <p:spPr>
          <a:xfrm>
            <a:off x="7542212" y="6267450"/>
            <a:ext cx="33275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https://towardsdatascience.com/math-for-machine-learning-motivation-25ebbbebff09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09383-0171-748C-753A-263BAEE581D1}"/>
              </a:ext>
            </a:extLst>
          </p:cNvPr>
          <p:cNvSpPr txBox="1"/>
          <p:nvPr/>
        </p:nvSpPr>
        <p:spPr>
          <a:xfrm>
            <a:off x="3306887" y="6387584"/>
            <a:ext cx="19688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</a:rPr>
              <a:t>DOI:</a:t>
            </a:r>
            <a:r>
              <a:rPr lang="es-CO" sz="1000" b="0" i="0" u="sng" dirty="0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10.5772/intechopen.81872</a:t>
            </a:r>
            <a:endParaRPr lang="es-C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07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D8FEAA-4ADE-BD79-4656-48D1A98D9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12" y="2397757"/>
            <a:ext cx="7543801" cy="381900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21D7BEB-0F0E-4C94-27D1-78D02B595BCF}"/>
              </a:ext>
            </a:extLst>
          </p:cNvPr>
          <p:cNvSpPr txBox="1">
            <a:spLocks/>
          </p:cNvSpPr>
          <p:nvPr/>
        </p:nvSpPr>
        <p:spPr>
          <a:xfrm>
            <a:off x="1203011" y="457200"/>
            <a:ext cx="9782801" cy="5794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Let’s talk about the computer vision big three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862B9BE-0061-3748-6AAC-4248344434F5}"/>
              </a:ext>
            </a:extLst>
          </p:cNvPr>
          <p:cNvSpPr/>
          <p:nvPr/>
        </p:nvSpPr>
        <p:spPr>
          <a:xfrm>
            <a:off x="1370012" y="1380647"/>
            <a:ext cx="2514600" cy="685800"/>
          </a:xfrm>
          <a:prstGeom prst="roundRect">
            <a:avLst/>
          </a:prstGeom>
          <a:solidFill>
            <a:srgbClr val="F955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Classification</a:t>
            </a:r>
          </a:p>
          <a:p>
            <a:pPr algn="ctr"/>
            <a:r>
              <a:rPr lang="en-US" dirty="0"/>
              <a:t>Is this a cat?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429478B-44BD-9773-EA67-CDA8CFCDE7E0}"/>
              </a:ext>
            </a:extLst>
          </p:cNvPr>
          <p:cNvSpPr/>
          <p:nvPr/>
        </p:nvSpPr>
        <p:spPr>
          <a:xfrm>
            <a:off x="4642005" y="1304447"/>
            <a:ext cx="2514600" cy="8382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Detection</a:t>
            </a:r>
          </a:p>
          <a:p>
            <a:pPr algn="ctr"/>
            <a:r>
              <a:rPr lang="en-US" dirty="0"/>
              <a:t>What and where is something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118CDE-E1CC-77F9-048A-400977272B77}"/>
              </a:ext>
            </a:extLst>
          </p:cNvPr>
          <p:cNvSpPr/>
          <p:nvPr/>
        </p:nvSpPr>
        <p:spPr>
          <a:xfrm>
            <a:off x="7913998" y="1359530"/>
            <a:ext cx="2514600" cy="8382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Segmentation</a:t>
            </a:r>
          </a:p>
          <a:p>
            <a:pPr algn="ctr"/>
            <a:r>
              <a:rPr lang="en-US" dirty="0"/>
              <a:t>Which pixels belong to which object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C323B6-5EBA-E010-B32C-8DC9A0D74098}"/>
              </a:ext>
            </a:extLst>
          </p:cNvPr>
          <p:cNvSpPr txBox="1"/>
          <p:nvPr/>
        </p:nvSpPr>
        <p:spPr>
          <a:xfrm>
            <a:off x="11428412" y="6368534"/>
            <a:ext cx="381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7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48F8F0-0F9A-A094-31D4-60CFCFA284E7}"/>
              </a:ext>
            </a:extLst>
          </p:cNvPr>
          <p:cNvSpPr txBox="1"/>
          <p:nvPr/>
        </p:nvSpPr>
        <p:spPr>
          <a:xfrm>
            <a:off x="2374280" y="6285265"/>
            <a:ext cx="74494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000" dirty="0">
                <a:solidFill>
                  <a:schemeClr val="bg1">
                    <a:lumMod val="65000"/>
                  </a:schemeClr>
                </a:solidFill>
              </a:rPr>
              <a:t>https://www.oreilly.com/library/view/deep-learning-for/9781788295628/4fe36c40-7612-44b8-8846-43c0c4e64157.xhtml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5B653B8-188A-7026-542B-052B0CCF96BB}"/>
              </a:ext>
            </a:extLst>
          </p:cNvPr>
          <p:cNvSpPr/>
          <p:nvPr/>
        </p:nvSpPr>
        <p:spPr>
          <a:xfrm>
            <a:off x="8537419" y="2494704"/>
            <a:ext cx="228600" cy="2286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B0CBE41-FAB2-D8B0-71C9-E2AB8C7E8778}"/>
              </a:ext>
            </a:extLst>
          </p:cNvPr>
          <p:cNvSpPr/>
          <p:nvPr/>
        </p:nvSpPr>
        <p:spPr>
          <a:xfrm>
            <a:off x="6665913" y="2519253"/>
            <a:ext cx="228600" cy="2286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2B86B21-F54D-AE17-5482-686248DFBEF0}"/>
              </a:ext>
            </a:extLst>
          </p:cNvPr>
          <p:cNvSpPr/>
          <p:nvPr/>
        </p:nvSpPr>
        <p:spPr>
          <a:xfrm>
            <a:off x="4889813" y="2519253"/>
            <a:ext cx="228600" cy="22860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2182467-38E5-0CAD-C4A5-1B26787595F9}"/>
              </a:ext>
            </a:extLst>
          </p:cNvPr>
          <p:cNvSpPr/>
          <p:nvPr/>
        </p:nvSpPr>
        <p:spPr>
          <a:xfrm>
            <a:off x="3113713" y="2519253"/>
            <a:ext cx="228600" cy="228600"/>
          </a:xfrm>
          <a:prstGeom prst="roundRect">
            <a:avLst/>
          </a:prstGeom>
          <a:solidFill>
            <a:srgbClr val="F955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D84DC7D-C6AB-763D-8F72-51B42F727F79}"/>
              </a:ext>
            </a:extLst>
          </p:cNvPr>
          <p:cNvSpPr/>
          <p:nvPr/>
        </p:nvSpPr>
        <p:spPr>
          <a:xfrm>
            <a:off x="7006510" y="2519253"/>
            <a:ext cx="228600" cy="2286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1B23776-341E-2199-7621-DFD433363BB4}"/>
              </a:ext>
            </a:extLst>
          </p:cNvPr>
          <p:cNvGrpSpPr/>
          <p:nvPr/>
        </p:nvGrpSpPr>
        <p:grpSpPr>
          <a:xfrm>
            <a:off x="150812" y="6280666"/>
            <a:ext cx="304800" cy="457200"/>
            <a:chOff x="6354492" y="2435089"/>
            <a:chExt cx="549107" cy="848027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07F4604-F266-3458-FBA4-8FCB5180418F}"/>
                </a:ext>
              </a:extLst>
            </p:cNvPr>
            <p:cNvSpPr/>
            <p:nvPr/>
          </p:nvSpPr>
          <p:spPr>
            <a:xfrm>
              <a:off x="6354492" y="2435089"/>
              <a:ext cx="549107" cy="848027"/>
            </a:xfrm>
            <a:custGeom>
              <a:avLst/>
              <a:gdLst>
                <a:gd name="connsiteX0" fmla="*/ 317500 w 531812"/>
                <a:gd name="connsiteY0" fmla="*/ 844550 h 844550"/>
                <a:gd name="connsiteX1" fmla="*/ 219075 w 531812"/>
                <a:gd name="connsiteY1" fmla="*/ 831850 h 844550"/>
                <a:gd name="connsiteX2" fmla="*/ 88900 w 531812"/>
                <a:gd name="connsiteY2" fmla="*/ 779462 h 844550"/>
                <a:gd name="connsiteX3" fmla="*/ 19050 w 531812"/>
                <a:gd name="connsiteY3" fmla="*/ 712787 h 844550"/>
                <a:gd name="connsiteX4" fmla="*/ 0 w 531812"/>
                <a:gd name="connsiteY4" fmla="*/ 660400 h 844550"/>
                <a:gd name="connsiteX5" fmla="*/ 26987 w 531812"/>
                <a:gd name="connsiteY5" fmla="*/ 639762 h 844550"/>
                <a:gd name="connsiteX6" fmla="*/ 87312 w 531812"/>
                <a:gd name="connsiteY6" fmla="*/ 639762 h 844550"/>
                <a:gd name="connsiteX7" fmla="*/ 268287 w 531812"/>
                <a:gd name="connsiteY7" fmla="*/ 703262 h 844550"/>
                <a:gd name="connsiteX8" fmla="*/ 346075 w 531812"/>
                <a:gd name="connsiteY8" fmla="*/ 695325 h 844550"/>
                <a:gd name="connsiteX9" fmla="*/ 374650 w 531812"/>
                <a:gd name="connsiteY9" fmla="*/ 646112 h 844550"/>
                <a:gd name="connsiteX10" fmla="*/ 355600 w 531812"/>
                <a:gd name="connsiteY10" fmla="*/ 565150 h 844550"/>
                <a:gd name="connsiteX11" fmla="*/ 258762 w 531812"/>
                <a:gd name="connsiteY11" fmla="*/ 444500 h 844550"/>
                <a:gd name="connsiteX12" fmla="*/ 179387 w 531812"/>
                <a:gd name="connsiteY12" fmla="*/ 295275 h 844550"/>
                <a:gd name="connsiteX13" fmla="*/ 176212 w 531812"/>
                <a:gd name="connsiteY13" fmla="*/ 176212 h 844550"/>
                <a:gd name="connsiteX14" fmla="*/ 249237 w 531812"/>
                <a:gd name="connsiteY14" fmla="*/ 55562 h 844550"/>
                <a:gd name="connsiteX15" fmla="*/ 320675 w 531812"/>
                <a:gd name="connsiteY15" fmla="*/ 0 h 844550"/>
                <a:gd name="connsiteX16" fmla="*/ 274637 w 531812"/>
                <a:gd name="connsiteY16" fmla="*/ 77787 h 844550"/>
                <a:gd name="connsiteX17" fmla="*/ 263525 w 531812"/>
                <a:gd name="connsiteY17" fmla="*/ 225425 h 844550"/>
                <a:gd name="connsiteX18" fmla="*/ 341312 w 531812"/>
                <a:gd name="connsiteY18" fmla="*/ 350837 h 844550"/>
                <a:gd name="connsiteX19" fmla="*/ 469900 w 531812"/>
                <a:gd name="connsiteY19" fmla="*/ 511175 h 844550"/>
                <a:gd name="connsiteX20" fmla="*/ 531812 w 531812"/>
                <a:gd name="connsiteY20" fmla="*/ 622300 h 844550"/>
                <a:gd name="connsiteX21" fmla="*/ 528637 w 531812"/>
                <a:gd name="connsiteY21" fmla="*/ 715962 h 844550"/>
                <a:gd name="connsiteX22" fmla="*/ 452437 w 531812"/>
                <a:gd name="connsiteY22" fmla="*/ 763587 h 844550"/>
                <a:gd name="connsiteX23" fmla="*/ 252412 w 531812"/>
                <a:gd name="connsiteY23" fmla="*/ 765175 h 844550"/>
                <a:gd name="connsiteX24" fmla="*/ 228600 w 531812"/>
                <a:gd name="connsiteY24" fmla="*/ 777875 h 844550"/>
                <a:gd name="connsiteX25" fmla="*/ 317500 w 531812"/>
                <a:gd name="connsiteY25" fmla="*/ 844550 h 844550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500 w 531812"/>
                <a:gd name="connsiteY0" fmla="*/ 845003 h 845003"/>
                <a:gd name="connsiteX1" fmla="*/ 219075 w 531812"/>
                <a:gd name="connsiteY1" fmla="*/ 832303 h 845003"/>
                <a:gd name="connsiteX2" fmla="*/ 88900 w 531812"/>
                <a:gd name="connsiteY2" fmla="*/ 779915 h 845003"/>
                <a:gd name="connsiteX3" fmla="*/ 19050 w 531812"/>
                <a:gd name="connsiteY3" fmla="*/ 713240 h 845003"/>
                <a:gd name="connsiteX4" fmla="*/ 0 w 531812"/>
                <a:gd name="connsiteY4" fmla="*/ 660853 h 845003"/>
                <a:gd name="connsiteX5" fmla="*/ 26987 w 531812"/>
                <a:gd name="connsiteY5" fmla="*/ 640215 h 845003"/>
                <a:gd name="connsiteX6" fmla="*/ 87312 w 531812"/>
                <a:gd name="connsiteY6" fmla="*/ 640215 h 845003"/>
                <a:gd name="connsiteX7" fmla="*/ 268287 w 531812"/>
                <a:gd name="connsiteY7" fmla="*/ 703715 h 845003"/>
                <a:gd name="connsiteX8" fmla="*/ 346075 w 531812"/>
                <a:gd name="connsiteY8" fmla="*/ 695778 h 845003"/>
                <a:gd name="connsiteX9" fmla="*/ 374650 w 531812"/>
                <a:gd name="connsiteY9" fmla="*/ 646565 h 845003"/>
                <a:gd name="connsiteX10" fmla="*/ 355600 w 531812"/>
                <a:gd name="connsiteY10" fmla="*/ 565603 h 845003"/>
                <a:gd name="connsiteX11" fmla="*/ 258762 w 531812"/>
                <a:gd name="connsiteY11" fmla="*/ 444953 h 845003"/>
                <a:gd name="connsiteX12" fmla="*/ 179387 w 531812"/>
                <a:gd name="connsiteY12" fmla="*/ 295728 h 845003"/>
                <a:gd name="connsiteX13" fmla="*/ 176212 w 531812"/>
                <a:gd name="connsiteY13" fmla="*/ 176665 h 845003"/>
                <a:gd name="connsiteX14" fmla="*/ 249237 w 531812"/>
                <a:gd name="connsiteY14" fmla="*/ 56015 h 845003"/>
                <a:gd name="connsiteX15" fmla="*/ 320675 w 531812"/>
                <a:gd name="connsiteY15" fmla="*/ 453 h 845003"/>
                <a:gd name="connsiteX16" fmla="*/ 274637 w 531812"/>
                <a:gd name="connsiteY16" fmla="*/ 78240 h 845003"/>
                <a:gd name="connsiteX17" fmla="*/ 263525 w 531812"/>
                <a:gd name="connsiteY17" fmla="*/ 225878 h 845003"/>
                <a:gd name="connsiteX18" fmla="*/ 341312 w 531812"/>
                <a:gd name="connsiteY18" fmla="*/ 351290 h 845003"/>
                <a:gd name="connsiteX19" fmla="*/ 469900 w 531812"/>
                <a:gd name="connsiteY19" fmla="*/ 511628 h 845003"/>
                <a:gd name="connsiteX20" fmla="*/ 531812 w 531812"/>
                <a:gd name="connsiteY20" fmla="*/ 622753 h 845003"/>
                <a:gd name="connsiteX21" fmla="*/ 528637 w 531812"/>
                <a:gd name="connsiteY21" fmla="*/ 716415 h 845003"/>
                <a:gd name="connsiteX22" fmla="*/ 452437 w 531812"/>
                <a:gd name="connsiteY22" fmla="*/ 764040 h 845003"/>
                <a:gd name="connsiteX23" fmla="*/ 252412 w 531812"/>
                <a:gd name="connsiteY23" fmla="*/ 765628 h 845003"/>
                <a:gd name="connsiteX24" fmla="*/ 228600 w 531812"/>
                <a:gd name="connsiteY24" fmla="*/ 778328 h 845003"/>
                <a:gd name="connsiteX25" fmla="*/ 317500 w 531812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5003"/>
                <a:gd name="connsiteX1" fmla="*/ 219263 w 532000"/>
                <a:gd name="connsiteY1" fmla="*/ 832303 h 845003"/>
                <a:gd name="connsiteX2" fmla="*/ 89088 w 532000"/>
                <a:gd name="connsiteY2" fmla="*/ 779915 h 845003"/>
                <a:gd name="connsiteX3" fmla="*/ 19238 w 532000"/>
                <a:gd name="connsiteY3" fmla="*/ 713240 h 845003"/>
                <a:gd name="connsiteX4" fmla="*/ 188 w 532000"/>
                <a:gd name="connsiteY4" fmla="*/ 660853 h 845003"/>
                <a:gd name="connsiteX5" fmla="*/ 27175 w 532000"/>
                <a:gd name="connsiteY5" fmla="*/ 640215 h 845003"/>
                <a:gd name="connsiteX6" fmla="*/ 87500 w 532000"/>
                <a:gd name="connsiteY6" fmla="*/ 640215 h 845003"/>
                <a:gd name="connsiteX7" fmla="*/ 268475 w 532000"/>
                <a:gd name="connsiteY7" fmla="*/ 703715 h 845003"/>
                <a:gd name="connsiteX8" fmla="*/ 346263 w 532000"/>
                <a:gd name="connsiteY8" fmla="*/ 695778 h 845003"/>
                <a:gd name="connsiteX9" fmla="*/ 374838 w 532000"/>
                <a:gd name="connsiteY9" fmla="*/ 646565 h 845003"/>
                <a:gd name="connsiteX10" fmla="*/ 355788 w 532000"/>
                <a:gd name="connsiteY10" fmla="*/ 565603 h 845003"/>
                <a:gd name="connsiteX11" fmla="*/ 258950 w 532000"/>
                <a:gd name="connsiteY11" fmla="*/ 444953 h 845003"/>
                <a:gd name="connsiteX12" fmla="*/ 179575 w 532000"/>
                <a:gd name="connsiteY12" fmla="*/ 295728 h 845003"/>
                <a:gd name="connsiteX13" fmla="*/ 176400 w 532000"/>
                <a:gd name="connsiteY13" fmla="*/ 176665 h 845003"/>
                <a:gd name="connsiteX14" fmla="*/ 249425 w 532000"/>
                <a:gd name="connsiteY14" fmla="*/ 56015 h 845003"/>
                <a:gd name="connsiteX15" fmla="*/ 320863 w 532000"/>
                <a:gd name="connsiteY15" fmla="*/ 453 h 845003"/>
                <a:gd name="connsiteX16" fmla="*/ 274825 w 532000"/>
                <a:gd name="connsiteY16" fmla="*/ 78240 h 845003"/>
                <a:gd name="connsiteX17" fmla="*/ 263713 w 532000"/>
                <a:gd name="connsiteY17" fmla="*/ 225878 h 845003"/>
                <a:gd name="connsiteX18" fmla="*/ 341500 w 532000"/>
                <a:gd name="connsiteY18" fmla="*/ 351290 h 845003"/>
                <a:gd name="connsiteX19" fmla="*/ 470088 w 532000"/>
                <a:gd name="connsiteY19" fmla="*/ 511628 h 845003"/>
                <a:gd name="connsiteX20" fmla="*/ 532000 w 532000"/>
                <a:gd name="connsiteY20" fmla="*/ 622753 h 845003"/>
                <a:gd name="connsiteX21" fmla="*/ 528825 w 532000"/>
                <a:gd name="connsiteY21" fmla="*/ 716415 h 845003"/>
                <a:gd name="connsiteX22" fmla="*/ 452625 w 532000"/>
                <a:gd name="connsiteY22" fmla="*/ 764040 h 845003"/>
                <a:gd name="connsiteX23" fmla="*/ 252600 w 532000"/>
                <a:gd name="connsiteY23" fmla="*/ 765628 h 845003"/>
                <a:gd name="connsiteX24" fmla="*/ 228788 w 532000"/>
                <a:gd name="connsiteY24" fmla="*/ 778328 h 845003"/>
                <a:gd name="connsiteX25" fmla="*/ 317688 w 532000"/>
                <a:gd name="connsiteY25" fmla="*/ 845003 h 845003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2000"/>
                <a:gd name="connsiteY0" fmla="*/ 845003 h 848344"/>
                <a:gd name="connsiteX1" fmla="*/ 219263 w 532000"/>
                <a:gd name="connsiteY1" fmla="*/ 832303 h 848344"/>
                <a:gd name="connsiteX2" fmla="*/ 89088 w 532000"/>
                <a:gd name="connsiteY2" fmla="*/ 779915 h 848344"/>
                <a:gd name="connsiteX3" fmla="*/ 19238 w 532000"/>
                <a:gd name="connsiteY3" fmla="*/ 713240 h 848344"/>
                <a:gd name="connsiteX4" fmla="*/ 188 w 532000"/>
                <a:gd name="connsiteY4" fmla="*/ 660853 h 848344"/>
                <a:gd name="connsiteX5" fmla="*/ 27175 w 532000"/>
                <a:gd name="connsiteY5" fmla="*/ 640215 h 848344"/>
                <a:gd name="connsiteX6" fmla="*/ 87500 w 532000"/>
                <a:gd name="connsiteY6" fmla="*/ 640215 h 848344"/>
                <a:gd name="connsiteX7" fmla="*/ 268475 w 532000"/>
                <a:gd name="connsiteY7" fmla="*/ 703715 h 848344"/>
                <a:gd name="connsiteX8" fmla="*/ 346263 w 532000"/>
                <a:gd name="connsiteY8" fmla="*/ 695778 h 848344"/>
                <a:gd name="connsiteX9" fmla="*/ 374838 w 532000"/>
                <a:gd name="connsiteY9" fmla="*/ 646565 h 848344"/>
                <a:gd name="connsiteX10" fmla="*/ 355788 w 532000"/>
                <a:gd name="connsiteY10" fmla="*/ 565603 h 848344"/>
                <a:gd name="connsiteX11" fmla="*/ 258950 w 532000"/>
                <a:gd name="connsiteY11" fmla="*/ 444953 h 848344"/>
                <a:gd name="connsiteX12" fmla="*/ 179575 w 532000"/>
                <a:gd name="connsiteY12" fmla="*/ 295728 h 848344"/>
                <a:gd name="connsiteX13" fmla="*/ 176400 w 532000"/>
                <a:gd name="connsiteY13" fmla="*/ 176665 h 848344"/>
                <a:gd name="connsiteX14" fmla="*/ 249425 w 532000"/>
                <a:gd name="connsiteY14" fmla="*/ 56015 h 848344"/>
                <a:gd name="connsiteX15" fmla="*/ 320863 w 532000"/>
                <a:gd name="connsiteY15" fmla="*/ 453 h 848344"/>
                <a:gd name="connsiteX16" fmla="*/ 274825 w 532000"/>
                <a:gd name="connsiteY16" fmla="*/ 78240 h 848344"/>
                <a:gd name="connsiteX17" fmla="*/ 263713 w 532000"/>
                <a:gd name="connsiteY17" fmla="*/ 225878 h 848344"/>
                <a:gd name="connsiteX18" fmla="*/ 341500 w 532000"/>
                <a:gd name="connsiteY18" fmla="*/ 351290 h 848344"/>
                <a:gd name="connsiteX19" fmla="*/ 470088 w 532000"/>
                <a:gd name="connsiteY19" fmla="*/ 511628 h 848344"/>
                <a:gd name="connsiteX20" fmla="*/ 532000 w 532000"/>
                <a:gd name="connsiteY20" fmla="*/ 622753 h 848344"/>
                <a:gd name="connsiteX21" fmla="*/ 528825 w 532000"/>
                <a:gd name="connsiteY21" fmla="*/ 716415 h 848344"/>
                <a:gd name="connsiteX22" fmla="*/ 452625 w 532000"/>
                <a:gd name="connsiteY22" fmla="*/ 764040 h 848344"/>
                <a:gd name="connsiteX23" fmla="*/ 252600 w 532000"/>
                <a:gd name="connsiteY23" fmla="*/ 765628 h 848344"/>
                <a:gd name="connsiteX24" fmla="*/ 228788 w 532000"/>
                <a:gd name="connsiteY24" fmla="*/ 778328 h 848344"/>
                <a:gd name="connsiteX25" fmla="*/ 317688 w 532000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5003 h 848344"/>
                <a:gd name="connsiteX1" fmla="*/ 219263 w 539078"/>
                <a:gd name="connsiteY1" fmla="*/ 832303 h 848344"/>
                <a:gd name="connsiteX2" fmla="*/ 89088 w 539078"/>
                <a:gd name="connsiteY2" fmla="*/ 779915 h 848344"/>
                <a:gd name="connsiteX3" fmla="*/ 19238 w 539078"/>
                <a:gd name="connsiteY3" fmla="*/ 713240 h 848344"/>
                <a:gd name="connsiteX4" fmla="*/ 188 w 539078"/>
                <a:gd name="connsiteY4" fmla="*/ 660853 h 848344"/>
                <a:gd name="connsiteX5" fmla="*/ 27175 w 539078"/>
                <a:gd name="connsiteY5" fmla="*/ 640215 h 848344"/>
                <a:gd name="connsiteX6" fmla="*/ 87500 w 539078"/>
                <a:gd name="connsiteY6" fmla="*/ 640215 h 848344"/>
                <a:gd name="connsiteX7" fmla="*/ 268475 w 539078"/>
                <a:gd name="connsiteY7" fmla="*/ 703715 h 848344"/>
                <a:gd name="connsiteX8" fmla="*/ 346263 w 539078"/>
                <a:gd name="connsiteY8" fmla="*/ 695778 h 848344"/>
                <a:gd name="connsiteX9" fmla="*/ 374838 w 539078"/>
                <a:gd name="connsiteY9" fmla="*/ 646565 h 848344"/>
                <a:gd name="connsiteX10" fmla="*/ 355788 w 539078"/>
                <a:gd name="connsiteY10" fmla="*/ 565603 h 848344"/>
                <a:gd name="connsiteX11" fmla="*/ 258950 w 539078"/>
                <a:gd name="connsiteY11" fmla="*/ 444953 h 848344"/>
                <a:gd name="connsiteX12" fmla="*/ 179575 w 539078"/>
                <a:gd name="connsiteY12" fmla="*/ 295728 h 848344"/>
                <a:gd name="connsiteX13" fmla="*/ 176400 w 539078"/>
                <a:gd name="connsiteY13" fmla="*/ 176665 h 848344"/>
                <a:gd name="connsiteX14" fmla="*/ 249425 w 539078"/>
                <a:gd name="connsiteY14" fmla="*/ 56015 h 848344"/>
                <a:gd name="connsiteX15" fmla="*/ 320863 w 539078"/>
                <a:gd name="connsiteY15" fmla="*/ 453 h 848344"/>
                <a:gd name="connsiteX16" fmla="*/ 274825 w 539078"/>
                <a:gd name="connsiteY16" fmla="*/ 78240 h 848344"/>
                <a:gd name="connsiteX17" fmla="*/ 263713 w 539078"/>
                <a:gd name="connsiteY17" fmla="*/ 225878 h 848344"/>
                <a:gd name="connsiteX18" fmla="*/ 341500 w 539078"/>
                <a:gd name="connsiteY18" fmla="*/ 351290 h 848344"/>
                <a:gd name="connsiteX19" fmla="*/ 470088 w 539078"/>
                <a:gd name="connsiteY19" fmla="*/ 511628 h 848344"/>
                <a:gd name="connsiteX20" fmla="*/ 532000 w 539078"/>
                <a:gd name="connsiteY20" fmla="*/ 622753 h 848344"/>
                <a:gd name="connsiteX21" fmla="*/ 528825 w 539078"/>
                <a:gd name="connsiteY21" fmla="*/ 716415 h 848344"/>
                <a:gd name="connsiteX22" fmla="*/ 452625 w 539078"/>
                <a:gd name="connsiteY22" fmla="*/ 764040 h 848344"/>
                <a:gd name="connsiteX23" fmla="*/ 252600 w 539078"/>
                <a:gd name="connsiteY23" fmla="*/ 765628 h 848344"/>
                <a:gd name="connsiteX24" fmla="*/ 228788 w 539078"/>
                <a:gd name="connsiteY24" fmla="*/ 778328 h 848344"/>
                <a:gd name="connsiteX25" fmla="*/ 317688 w 539078"/>
                <a:gd name="connsiteY25" fmla="*/ 845003 h 848344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9575 w 539078"/>
                <a:gd name="connsiteY12" fmla="*/ 29542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702 h 848043"/>
                <a:gd name="connsiteX1" fmla="*/ 219263 w 539078"/>
                <a:gd name="connsiteY1" fmla="*/ 832002 h 848043"/>
                <a:gd name="connsiteX2" fmla="*/ 89088 w 539078"/>
                <a:gd name="connsiteY2" fmla="*/ 779614 h 848043"/>
                <a:gd name="connsiteX3" fmla="*/ 19238 w 539078"/>
                <a:gd name="connsiteY3" fmla="*/ 712939 h 848043"/>
                <a:gd name="connsiteX4" fmla="*/ 188 w 539078"/>
                <a:gd name="connsiteY4" fmla="*/ 660552 h 848043"/>
                <a:gd name="connsiteX5" fmla="*/ 27175 w 539078"/>
                <a:gd name="connsiteY5" fmla="*/ 639914 h 848043"/>
                <a:gd name="connsiteX6" fmla="*/ 87500 w 539078"/>
                <a:gd name="connsiteY6" fmla="*/ 639914 h 848043"/>
                <a:gd name="connsiteX7" fmla="*/ 268475 w 539078"/>
                <a:gd name="connsiteY7" fmla="*/ 703414 h 848043"/>
                <a:gd name="connsiteX8" fmla="*/ 346263 w 539078"/>
                <a:gd name="connsiteY8" fmla="*/ 695477 h 848043"/>
                <a:gd name="connsiteX9" fmla="*/ 374838 w 539078"/>
                <a:gd name="connsiteY9" fmla="*/ 646264 h 848043"/>
                <a:gd name="connsiteX10" fmla="*/ 355788 w 539078"/>
                <a:gd name="connsiteY10" fmla="*/ 565302 h 848043"/>
                <a:gd name="connsiteX11" fmla="*/ 258950 w 539078"/>
                <a:gd name="connsiteY11" fmla="*/ 444652 h 848043"/>
                <a:gd name="connsiteX12" fmla="*/ 171637 w 539078"/>
                <a:gd name="connsiteY12" fmla="*/ 301777 h 848043"/>
                <a:gd name="connsiteX13" fmla="*/ 176400 w 539078"/>
                <a:gd name="connsiteY13" fmla="*/ 176364 h 848043"/>
                <a:gd name="connsiteX14" fmla="*/ 208150 w 539078"/>
                <a:gd name="connsiteY14" fmla="*/ 101751 h 848043"/>
                <a:gd name="connsiteX15" fmla="*/ 320863 w 539078"/>
                <a:gd name="connsiteY15" fmla="*/ 152 h 848043"/>
                <a:gd name="connsiteX16" fmla="*/ 274825 w 539078"/>
                <a:gd name="connsiteY16" fmla="*/ 77939 h 848043"/>
                <a:gd name="connsiteX17" fmla="*/ 263713 w 539078"/>
                <a:gd name="connsiteY17" fmla="*/ 225577 h 848043"/>
                <a:gd name="connsiteX18" fmla="*/ 341500 w 539078"/>
                <a:gd name="connsiteY18" fmla="*/ 350989 h 848043"/>
                <a:gd name="connsiteX19" fmla="*/ 470088 w 539078"/>
                <a:gd name="connsiteY19" fmla="*/ 511327 h 848043"/>
                <a:gd name="connsiteX20" fmla="*/ 532000 w 539078"/>
                <a:gd name="connsiteY20" fmla="*/ 622452 h 848043"/>
                <a:gd name="connsiteX21" fmla="*/ 528825 w 539078"/>
                <a:gd name="connsiteY21" fmla="*/ 716114 h 848043"/>
                <a:gd name="connsiteX22" fmla="*/ 452625 w 539078"/>
                <a:gd name="connsiteY22" fmla="*/ 763739 h 848043"/>
                <a:gd name="connsiteX23" fmla="*/ 252600 w 539078"/>
                <a:gd name="connsiteY23" fmla="*/ 765327 h 848043"/>
                <a:gd name="connsiteX24" fmla="*/ 228788 w 539078"/>
                <a:gd name="connsiteY24" fmla="*/ 778027 h 848043"/>
                <a:gd name="connsiteX25" fmla="*/ 317688 w 539078"/>
                <a:gd name="connsiteY25" fmla="*/ 844702 h 848043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58950 w 539078"/>
                <a:gd name="connsiteY11" fmla="*/ 444636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55788 w 539078"/>
                <a:gd name="connsiteY10" fmla="*/ 565286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74838 w 539078"/>
                <a:gd name="connsiteY9" fmla="*/ 64624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46263 w 539078"/>
                <a:gd name="connsiteY8" fmla="*/ 6954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8475 w 539078"/>
                <a:gd name="connsiteY7" fmla="*/ 7033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17688 w 539078"/>
                <a:gd name="connsiteY0" fmla="*/ 844686 h 848027"/>
                <a:gd name="connsiteX1" fmla="*/ 219263 w 539078"/>
                <a:gd name="connsiteY1" fmla="*/ 831986 h 848027"/>
                <a:gd name="connsiteX2" fmla="*/ 89088 w 539078"/>
                <a:gd name="connsiteY2" fmla="*/ 779598 h 848027"/>
                <a:gd name="connsiteX3" fmla="*/ 19238 w 539078"/>
                <a:gd name="connsiteY3" fmla="*/ 712923 h 848027"/>
                <a:gd name="connsiteX4" fmla="*/ 188 w 539078"/>
                <a:gd name="connsiteY4" fmla="*/ 660536 h 848027"/>
                <a:gd name="connsiteX5" fmla="*/ 27175 w 539078"/>
                <a:gd name="connsiteY5" fmla="*/ 639898 h 848027"/>
                <a:gd name="connsiteX6" fmla="*/ 87500 w 539078"/>
                <a:gd name="connsiteY6" fmla="*/ 639898 h 848027"/>
                <a:gd name="connsiteX7" fmla="*/ 262125 w 539078"/>
                <a:gd name="connsiteY7" fmla="*/ 690698 h 848027"/>
                <a:gd name="connsiteX8" fmla="*/ 327213 w 539078"/>
                <a:gd name="connsiteY8" fmla="*/ 682761 h 848027"/>
                <a:gd name="connsiteX9" fmla="*/ 362138 w 539078"/>
                <a:gd name="connsiteY9" fmla="*/ 639898 h 848027"/>
                <a:gd name="connsiteX10" fmla="*/ 349438 w 539078"/>
                <a:gd name="connsiteY10" fmla="*/ 576398 h 848027"/>
                <a:gd name="connsiteX11" fmla="*/ 260538 w 539078"/>
                <a:gd name="connsiteY11" fmla="*/ 452573 h 848027"/>
                <a:gd name="connsiteX12" fmla="*/ 171637 w 539078"/>
                <a:gd name="connsiteY12" fmla="*/ 301761 h 848027"/>
                <a:gd name="connsiteX13" fmla="*/ 168462 w 539078"/>
                <a:gd name="connsiteY13" fmla="*/ 193811 h 848027"/>
                <a:gd name="connsiteX14" fmla="*/ 208150 w 539078"/>
                <a:gd name="connsiteY14" fmla="*/ 101735 h 848027"/>
                <a:gd name="connsiteX15" fmla="*/ 320863 w 539078"/>
                <a:gd name="connsiteY15" fmla="*/ 136 h 848027"/>
                <a:gd name="connsiteX16" fmla="*/ 274825 w 539078"/>
                <a:gd name="connsiteY16" fmla="*/ 77923 h 848027"/>
                <a:gd name="connsiteX17" fmla="*/ 263713 w 539078"/>
                <a:gd name="connsiteY17" fmla="*/ 225561 h 848027"/>
                <a:gd name="connsiteX18" fmla="*/ 341500 w 539078"/>
                <a:gd name="connsiteY18" fmla="*/ 350973 h 848027"/>
                <a:gd name="connsiteX19" fmla="*/ 470088 w 539078"/>
                <a:gd name="connsiteY19" fmla="*/ 511311 h 848027"/>
                <a:gd name="connsiteX20" fmla="*/ 532000 w 539078"/>
                <a:gd name="connsiteY20" fmla="*/ 622436 h 848027"/>
                <a:gd name="connsiteX21" fmla="*/ 528825 w 539078"/>
                <a:gd name="connsiteY21" fmla="*/ 716098 h 848027"/>
                <a:gd name="connsiteX22" fmla="*/ 452625 w 539078"/>
                <a:gd name="connsiteY22" fmla="*/ 763723 h 848027"/>
                <a:gd name="connsiteX23" fmla="*/ 252600 w 539078"/>
                <a:gd name="connsiteY23" fmla="*/ 765311 h 848027"/>
                <a:gd name="connsiteX24" fmla="*/ 228788 w 539078"/>
                <a:gd name="connsiteY24" fmla="*/ 778011 h 848027"/>
                <a:gd name="connsiteX25" fmla="*/ 317688 w 539078"/>
                <a:gd name="connsiteY25" fmla="*/ 844686 h 848027"/>
                <a:gd name="connsiteX0" fmla="*/ 325535 w 546925"/>
                <a:gd name="connsiteY0" fmla="*/ 844686 h 848027"/>
                <a:gd name="connsiteX1" fmla="*/ 227110 w 546925"/>
                <a:gd name="connsiteY1" fmla="*/ 831986 h 848027"/>
                <a:gd name="connsiteX2" fmla="*/ 96935 w 546925"/>
                <a:gd name="connsiteY2" fmla="*/ 779598 h 848027"/>
                <a:gd name="connsiteX3" fmla="*/ 27085 w 546925"/>
                <a:gd name="connsiteY3" fmla="*/ 712923 h 848027"/>
                <a:gd name="connsiteX4" fmla="*/ 98 w 546925"/>
                <a:gd name="connsiteY4" fmla="*/ 673236 h 848027"/>
                <a:gd name="connsiteX5" fmla="*/ 35022 w 546925"/>
                <a:gd name="connsiteY5" fmla="*/ 639898 h 848027"/>
                <a:gd name="connsiteX6" fmla="*/ 95347 w 546925"/>
                <a:gd name="connsiteY6" fmla="*/ 639898 h 848027"/>
                <a:gd name="connsiteX7" fmla="*/ 269972 w 546925"/>
                <a:gd name="connsiteY7" fmla="*/ 690698 h 848027"/>
                <a:gd name="connsiteX8" fmla="*/ 335060 w 546925"/>
                <a:gd name="connsiteY8" fmla="*/ 682761 h 848027"/>
                <a:gd name="connsiteX9" fmla="*/ 369985 w 546925"/>
                <a:gd name="connsiteY9" fmla="*/ 639898 h 848027"/>
                <a:gd name="connsiteX10" fmla="*/ 357285 w 546925"/>
                <a:gd name="connsiteY10" fmla="*/ 576398 h 848027"/>
                <a:gd name="connsiteX11" fmla="*/ 268385 w 546925"/>
                <a:gd name="connsiteY11" fmla="*/ 452573 h 848027"/>
                <a:gd name="connsiteX12" fmla="*/ 179484 w 546925"/>
                <a:gd name="connsiteY12" fmla="*/ 301761 h 848027"/>
                <a:gd name="connsiteX13" fmla="*/ 176309 w 546925"/>
                <a:gd name="connsiteY13" fmla="*/ 193811 h 848027"/>
                <a:gd name="connsiteX14" fmla="*/ 215997 w 546925"/>
                <a:gd name="connsiteY14" fmla="*/ 101735 h 848027"/>
                <a:gd name="connsiteX15" fmla="*/ 328710 w 546925"/>
                <a:gd name="connsiteY15" fmla="*/ 136 h 848027"/>
                <a:gd name="connsiteX16" fmla="*/ 282672 w 546925"/>
                <a:gd name="connsiteY16" fmla="*/ 77923 h 848027"/>
                <a:gd name="connsiteX17" fmla="*/ 271560 w 546925"/>
                <a:gd name="connsiteY17" fmla="*/ 225561 h 848027"/>
                <a:gd name="connsiteX18" fmla="*/ 349347 w 546925"/>
                <a:gd name="connsiteY18" fmla="*/ 350973 h 848027"/>
                <a:gd name="connsiteX19" fmla="*/ 477935 w 546925"/>
                <a:gd name="connsiteY19" fmla="*/ 511311 h 848027"/>
                <a:gd name="connsiteX20" fmla="*/ 539847 w 546925"/>
                <a:gd name="connsiteY20" fmla="*/ 622436 h 848027"/>
                <a:gd name="connsiteX21" fmla="*/ 536672 w 546925"/>
                <a:gd name="connsiteY21" fmla="*/ 716098 h 848027"/>
                <a:gd name="connsiteX22" fmla="*/ 460472 w 546925"/>
                <a:gd name="connsiteY22" fmla="*/ 763723 h 848027"/>
                <a:gd name="connsiteX23" fmla="*/ 260447 w 546925"/>
                <a:gd name="connsiteY23" fmla="*/ 765311 h 848027"/>
                <a:gd name="connsiteX24" fmla="*/ 236635 w 546925"/>
                <a:gd name="connsiteY24" fmla="*/ 778011 h 848027"/>
                <a:gd name="connsiteX25" fmla="*/ 325535 w 546925"/>
                <a:gd name="connsiteY25" fmla="*/ 844686 h 848027"/>
                <a:gd name="connsiteX0" fmla="*/ 325461 w 546851"/>
                <a:gd name="connsiteY0" fmla="*/ 844686 h 848027"/>
                <a:gd name="connsiteX1" fmla="*/ 227036 w 546851"/>
                <a:gd name="connsiteY1" fmla="*/ 831986 h 848027"/>
                <a:gd name="connsiteX2" fmla="*/ 96861 w 546851"/>
                <a:gd name="connsiteY2" fmla="*/ 779598 h 848027"/>
                <a:gd name="connsiteX3" fmla="*/ 27011 w 546851"/>
                <a:gd name="connsiteY3" fmla="*/ 712923 h 848027"/>
                <a:gd name="connsiteX4" fmla="*/ 24 w 546851"/>
                <a:gd name="connsiteY4" fmla="*/ 673236 h 848027"/>
                <a:gd name="connsiteX5" fmla="*/ 23836 w 546851"/>
                <a:gd name="connsiteY5" fmla="*/ 636723 h 848027"/>
                <a:gd name="connsiteX6" fmla="*/ 95273 w 546851"/>
                <a:gd name="connsiteY6" fmla="*/ 639898 h 848027"/>
                <a:gd name="connsiteX7" fmla="*/ 269898 w 546851"/>
                <a:gd name="connsiteY7" fmla="*/ 690698 h 848027"/>
                <a:gd name="connsiteX8" fmla="*/ 334986 w 546851"/>
                <a:gd name="connsiteY8" fmla="*/ 682761 h 848027"/>
                <a:gd name="connsiteX9" fmla="*/ 369911 w 546851"/>
                <a:gd name="connsiteY9" fmla="*/ 639898 h 848027"/>
                <a:gd name="connsiteX10" fmla="*/ 357211 w 546851"/>
                <a:gd name="connsiteY10" fmla="*/ 576398 h 848027"/>
                <a:gd name="connsiteX11" fmla="*/ 268311 w 546851"/>
                <a:gd name="connsiteY11" fmla="*/ 452573 h 848027"/>
                <a:gd name="connsiteX12" fmla="*/ 179410 w 546851"/>
                <a:gd name="connsiteY12" fmla="*/ 301761 h 848027"/>
                <a:gd name="connsiteX13" fmla="*/ 176235 w 546851"/>
                <a:gd name="connsiteY13" fmla="*/ 193811 h 848027"/>
                <a:gd name="connsiteX14" fmla="*/ 215923 w 546851"/>
                <a:gd name="connsiteY14" fmla="*/ 101735 h 848027"/>
                <a:gd name="connsiteX15" fmla="*/ 328636 w 546851"/>
                <a:gd name="connsiteY15" fmla="*/ 136 h 848027"/>
                <a:gd name="connsiteX16" fmla="*/ 282598 w 546851"/>
                <a:gd name="connsiteY16" fmla="*/ 77923 h 848027"/>
                <a:gd name="connsiteX17" fmla="*/ 271486 w 546851"/>
                <a:gd name="connsiteY17" fmla="*/ 225561 h 848027"/>
                <a:gd name="connsiteX18" fmla="*/ 349273 w 546851"/>
                <a:gd name="connsiteY18" fmla="*/ 350973 h 848027"/>
                <a:gd name="connsiteX19" fmla="*/ 477861 w 546851"/>
                <a:gd name="connsiteY19" fmla="*/ 511311 h 848027"/>
                <a:gd name="connsiteX20" fmla="*/ 539773 w 546851"/>
                <a:gd name="connsiteY20" fmla="*/ 622436 h 848027"/>
                <a:gd name="connsiteX21" fmla="*/ 536598 w 546851"/>
                <a:gd name="connsiteY21" fmla="*/ 716098 h 848027"/>
                <a:gd name="connsiteX22" fmla="*/ 460398 w 546851"/>
                <a:gd name="connsiteY22" fmla="*/ 763723 h 848027"/>
                <a:gd name="connsiteX23" fmla="*/ 260373 w 546851"/>
                <a:gd name="connsiteY23" fmla="*/ 765311 h 848027"/>
                <a:gd name="connsiteX24" fmla="*/ 236561 w 546851"/>
                <a:gd name="connsiteY24" fmla="*/ 778011 h 848027"/>
                <a:gd name="connsiteX25" fmla="*/ 325461 w 546851"/>
                <a:gd name="connsiteY25" fmla="*/ 844686 h 848027"/>
                <a:gd name="connsiteX0" fmla="*/ 325437 w 546827"/>
                <a:gd name="connsiteY0" fmla="*/ 844686 h 848027"/>
                <a:gd name="connsiteX1" fmla="*/ 227012 w 546827"/>
                <a:gd name="connsiteY1" fmla="*/ 831986 h 848027"/>
                <a:gd name="connsiteX2" fmla="*/ 96837 w 546827"/>
                <a:gd name="connsiteY2" fmla="*/ 779598 h 848027"/>
                <a:gd name="connsiteX3" fmla="*/ 23812 w 546827"/>
                <a:gd name="connsiteY3" fmla="*/ 716098 h 848027"/>
                <a:gd name="connsiteX4" fmla="*/ 0 w 546827"/>
                <a:gd name="connsiteY4" fmla="*/ 673236 h 848027"/>
                <a:gd name="connsiteX5" fmla="*/ 23812 w 546827"/>
                <a:gd name="connsiteY5" fmla="*/ 636723 h 848027"/>
                <a:gd name="connsiteX6" fmla="*/ 95249 w 546827"/>
                <a:gd name="connsiteY6" fmla="*/ 639898 h 848027"/>
                <a:gd name="connsiteX7" fmla="*/ 269874 w 546827"/>
                <a:gd name="connsiteY7" fmla="*/ 690698 h 848027"/>
                <a:gd name="connsiteX8" fmla="*/ 334962 w 546827"/>
                <a:gd name="connsiteY8" fmla="*/ 682761 h 848027"/>
                <a:gd name="connsiteX9" fmla="*/ 369887 w 546827"/>
                <a:gd name="connsiteY9" fmla="*/ 639898 h 848027"/>
                <a:gd name="connsiteX10" fmla="*/ 357187 w 546827"/>
                <a:gd name="connsiteY10" fmla="*/ 576398 h 848027"/>
                <a:gd name="connsiteX11" fmla="*/ 268287 w 546827"/>
                <a:gd name="connsiteY11" fmla="*/ 452573 h 848027"/>
                <a:gd name="connsiteX12" fmla="*/ 179386 w 546827"/>
                <a:gd name="connsiteY12" fmla="*/ 301761 h 848027"/>
                <a:gd name="connsiteX13" fmla="*/ 176211 w 546827"/>
                <a:gd name="connsiteY13" fmla="*/ 193811 h 848027"/>
                <a:gd name="connsiteX14" fmla="*/ 215899 w 546827"/>
                <a:gd name="connsiteY14" fmla="*/ 101735 h 848027"/>
                <a:gd name="connsiteX15" fmla="*/ 328612 w 546827"/>
                <a:gd name="connsiteY15" fmla="*/ 136 h 848027"/>
                <a:gd name="connsiteX16" fmla="*/ 282574 w 546827"/>
                <a:gd name="connsiteY16" fmla="*/ 77923 h 848027"/>
                <a:gd name="connsiteX17" fmla="*/ 271462 w 546827"/>
                <a:gd name="connsiteY17" fmla="*/ 225561 h 848027"/>
                <a:gd name="connsiteX18" fmla="*/ 349249 w 546827"/>
                <a:gd name="connsiteY18" fmla="*/ 350973 h 848027"/>
                <a:gd name="connsiteX19" fmla="*/ 477837 w 546827"/>
                <a:gd name="connsiteY19" fmla="*/ 511311 h 848027"/>
                <a:gd name="connsiteX20" fmla="*/ 539749 w 546827"/>
                <a:gd name="connsiteY20" fmla="*/ 622436 h 848027"/>
                <a:gd name="connsiteX21" fmla="*/ 536574 w 546827"/>
                <a:gd name="connsiteY21" fmla="*/ 716098 h 848027"/>
                <a:gd name="connsiteX22" fmla="*/ 460374 w 546827"/>
                <a:gd name="connsiteY22" fmla="*/ 763723 h 848027"/>
                <a:gd name="connsiteX23" fmla="*/ 260349 w 546827"/>
                <a:gd name="connsiteY23" fmla="*/ 765311 h 848027"/>
                <a:gd name="connsiteX24" fmla="*/ 236537 w 546827"/>
                <a:gd name="connsiteY24" fmla="*/ 778011 h 848027"/>
                <a:gd name="connsiteX25" fmla="*/ 325437 w 54682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9887 w 549107"/>
                <a:gd name="connsiteY9" fmla="*/ 639898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57187 w 549107"/>
                <a:gd name="connsiteY10" fmla="*/ 576398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79386 w 549107"/>
                <a:gd name="connsiteY12" fmla="*/ 301761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20172 w 549107"/>
                <a:gd name="connsiteY10" fmla="*/ 523182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5125 w 549107"/>
                <a:gd name="connsiteY9" fmla="*/ 630373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69874 w 549107"/>
                <a:gd name="connsiteY7" fmla="*/ 690698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  <a:gd name="connsiteX0" fmla="*/ 325437 w 549107"/>
                <a:gd name="connsiteY0" fmla="*/ 844686 h 848027"/>
                <a:gd name="connsiteX1" fmla="*/ 227012 w 549107"/>
                <a:gd name="connsiteY1" fmla="*/ 831986 h 848027"/>
                <a:gd name="connsiteX2" fmla="*/ 96837 w 549107"/>
                <a:gd name="connsiteY2" fmla="*/ 779598 h 848027"/>
                <a:gd name="connsiteX3" fmla="*/ 23812 w 549107"/>
                <a:gd name="connsiteY3" fmla="*/ 716098 h 848027"/>
                <a:gd name="connsiteX4" fmla="*/ 0 w 549107"/>
                <a:gd name="connsiteY4" fmla="*/ 673236 h 848027"/>
                <a:gd name="connsiteX5" fmla="*/ 23812 w 549107"/>
                <a:gd name="connsiteY5" fmla="*/ 636723 h 848027"/>
                <a:gd name="connsiteX6" fmla="*/ 95249 w 549107"/>
                <a:gd name="connsiteY6" fmla="*/ 639898 h 848027"/>
                <a:gd name="connsiteX7" fmla="*/ 226381 w 549107"/>
                <a:gd name="connsiteY7" fmla="*/ 683602 h 848027"/>
                <a:gd name="connsiteX8" fmla="*/ 334962 w 549107"/>
                <a:gd name="connsiteY8" fmla="*/ 682761 h 848027"/>
                <a:gd name="connsiteX9" fmla="*/ 366050 w 549107"/>
                <a:gd name="connsiteY9" fmla="*/ 634808 h 848027"/>
                <a:gd name="connsiteX10" fmla="*/ 337754 w 549107"/>
                <a:gd name="connsiteY10" fmla="*/ 557773 h 848027"/>
                <a:gd name="connsiteX11" fmla="*/ 268287 w 549107"/>
                <a:gd name="connsiteY11" fmla="*/ 452573 h 848027"/>
                <a:gd name="connsiteX12" fmla="*/ 193267 w 549107"/>
                <a:gd name="connsiteY12" fmla="*/ 323935 h 848027"/>
                <a:gd name="connsiteX13" fmla="*/ 176211 w 549107"/>
                <a:gd name="connsiteY13" fmla="*/ 193811 h 848027"/>
                <a:gd name="connsiteX14" fmla="*/ 215899 w 549107"/>
                <a:gd name="connsiteY14" fmla="*/ 101735 h 848027"/>
                <a:gd name="connsiteX15" fmla="*/ 328612 w 549107"/>
                <a:gd name="connsiteY15" fmla="*/ 136 h 848027"/>
                <a:gd name="connsiteX16" fmla="*/ 282574 w 549107"/>
                <a:gd name="connsiteY16" fmla="*/ 77923 h 848027"/>
                <a:gd name="connsiteX17" fmla="*/ 271462 w 549107"/>
                <a:gd name="connsiteY17" fmla="*/ 225561 h 848027"/>
                <a:gd name="connsiteX18" fmla="*/ 349249 w 549107"/>
                <a:gd name="connsiteY18" fmla="*/ 350973 h 848027"/>
                <a:gd name="connsiteX19" fmla="*/ 444499 w 549107"/>
                <a:gd name="connsiteY19" fmla="*/ 465274 h 848027"/>
                <a:gd name="connsiteX20" fmla="*/ 539749 w 549107"/>
                <a:gd name="connsiteY20" fmla="*/ 622436 h 848027"/>
                <a:gd name="connsiteX21" fmla="*/ 536574 w 549107"/>
                <a:gd name="connsiteY21" fmla="*/ 716098 h 848027"/>
                <a:gd name="connsiteX22" fmla="*/ 460374 w 549107"/>
                <a:gd name="connsiteY22" fmla="*/ 763723 h 848027"/>
                <a:gd name="connsiteX23" fmla="*/ 260349 w 549107"/>
                <a:gd name="connsiteY23" fmla="*/ 765311 h 848027"/>
                <a:gd name="connsiteX24" fmla="*/ 236537 w 549107"/>
                <a:gd name="connsiteY24" fmla="*/ 778011 h 848027"/>
                <a:gd name="connsiteX25" fmla="*/ 325437 w 549107"/>
                <a:gd name="connsiteY25" fmla="*/ 844686 h 84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49107" h="848027">
                  <a:moveTo>
                    <a:pt x="325437" y="844686"/>
                  </a:moveTo>
                  <a:cubicBezTo>
                    <a:pt x="323850" y="853682"/>
                    <a:pt x="265112" y="842834"/>
                    <a:pt x="227012" y="831986"/>
                  </a:cubicBezTo>
                  <a:cubicBezTo>
                    <a:pt x="188912" y="821138"/>
                    <a:pt x="130704" y="798913"/>
                    <a:pt x="96837" y="779598"/>
                  </a:cubicBezTo>
                  <a:cubicBezTo>
                    <a:pt x="62970" y="760283"/>
                    <a:pt x="39952" y="733825"/>
                    <a:pt x="23812" y="716098"/>
                  </a:cubicBezTo>
                  <a:cubicBezTo>
                    <a:pt x="7672" y="698371"/>
                    <a:pt x="0" y="686465"/>
                    <a:pt x="0" y="673236"/>
                  </a:cubicBezTo>
                  <a:cubicBezTo>
                    <a:pt x="0" y="660007"/>
                    <a:pt x="7937" y="642279"/>
                    <a:pt x="23812" y="636723"/>
                  </a:cubicBezTo>
                  <a:cubicBezTo>
                    <a:pt x="39687" y="631167"/>
                    <a:pt x="61488" y="632085"/>
                    <a:pt x="95249" y="639898"/>
                  </a:cubicBezTo>
                  <a:cubicBezTo>
                    <a:pt x="129010" y="647711"/>
                    <a:pt x="186429" y="676458"/>
                    <a:pt x="226381" y="683602"/>
                  </a:cubicBezTo>
                  <a:cubicBezTo>
                    <a:pt x="266333" y="690746"/>
                    <a:pt x="311684" y="690893"/>
                    <a:pt x="334962" y="682761"/>
                  </a:cubicBezTo>
                  <a:cubicBezTo>
                    <a:pt x="358240" y="674629"/>
                    <a:pt x="365585" y="655639"/>
                    <a:pt x="366050" y="634808"/>
                  </a:cubicBezTo>
                  <a:cubicBezTo>
                    <a:pt x="366515" y="613977"/>
                    <a:pt x="354048" y="588145"/>
                    <a:pt x="337754" y="557773"/>
                  </a:cubicBezTo>
                  <a:cubicBezTo>
                    <a:pt x="321460" y="527401"/>
                    <a:pt x="292368" y="491546"/>
                    <a:pt x="268287" y="452573"/>
                  </a:cubicBezTo>
                  <a:cubicBezTo>
                    <a:pt x="244206" y="413600"/>
                    <a:pt x="208613" y="367062"/>
                    <a:pt x="193267" y="323935"/>
                  </a:cubicBezTo>
                  <a:cubicBezTo>
                    <a:pt x="177921" y="280808"/>
                    <a:pt x="172439" y="230844"/>
                    <a:pt x="176211" y="193811"/>
                  </a:cubicBezTo>
                  <a:cubicBezTo>
                    <a:pt x="179983" y="156778"/>
                    <a:pt x="190499" y="134014"/>
                    <a:pt x="215899" y="101735"/>
                  </a:cubicBezTo>
                  <a:cubicBezTo>
                    <a:pt x="241299" y="69456"/>
                    <a:pt x="324379" y="-3568"/>
                    <a:pt x="328612" y="136"/>
                  </a:cubicBezTo>
                  <a:lnTo>
                    <a:pt x="282574" y="77923"/>
                  </a:lnTo>
                  <a:cubicBezTo>
                    <a:pt x="267228" y="103852"/>
                    <a:pt x="260349" y="180053"/>
                    <a:pt x="271462" y="225561"/>
                  </a:cubicBezTo>
                  <a:cubicBezTo>
                    <a:pt x="282575" y="271069"/>
                    <a:pt x="320410" y="311021"/>
                    <a:pt x="349249" y="350973"/>
                  </a:cubicBezTo>
                  <a:cubicBezTo>
                    <a:pt x="378088" y="390925"/>
                    <a:pt x="412749" y="420030"/>
                    <a:pt x="444499" y="465274"/>
                  </a:cubicBezTo>
                  <a:cubicBezTo>
                    <a:pt x="476249" y="510518"/>
                    <a:pt x="524403" y="580632"/>
                    <a:pt x="539749" y="622436"/>
                  </a:cubicBezTo>
                  <a:cubicBezTo>
                    <a:pt x="555095" y="664240"/>
                    <a:pt x="549803" y="692550"/>
                    <a:pt x="536574" y="716098"/>
                  </a:cubicBezTo>
                  <a:cubicBezTo>
                    <a:pt x="523345" y="739646"/>
                    <a:pt x="506411" y="755521"/>
                    <a:pt x="460374" y="763723"/>
                  </a:cubicBezTo>
                  <a:cubicBezTo>
                    <a:pt x="414337" y="771925"/>
                    <a:pt x="297655" y="762930"/>
                    <a:pt x="260349" y="765311"/>
                  </a:cubicBezTo>
                  <a:cubicBezTo>
                    <a:pt x="223043" y="767692"/>
                    <a:pt x="225689" y="764782"/>
                    <a:pt x="236537" y="778011"/>
                  </a:cubicBezTo>
                  <a:cubicBezTo>
                    <a:pt x="247385" y="791240"/>
                    <a:pt x="327024" y="835690"/>
                    <a:pt x="325437" y="844686"/>
                  </a:cubicBezTo>
                  <a:close/>
                </a:path>
              </a:pathLst>
            </a:custGeom>
            <a:solidFill>
              <a:srgbClr val="EF521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32B5205-CE05-22A5-54CF-DD3AE50A98EF}"/>
                </a:ext>
              </a:extLst>
            </p:cNvPr>
            <p:cNvSpPr/>
            <p:nvPr/>
          </p:nvSpPr>
          <p:spPr>
            <a:xfrm>
              <a:off x="6424339" y="2536453"/>
              <a:ext cx="226286" cy="557933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70274 w 238297"/>
                <a:gd name="connsiteY4" fmla="*/ 244475 h 553005"/>
                <a:gd name="connsiteX5" fmla="*/ 62336 w 238297"/>
                <a:gd name="connsiteY5" fmla="*/ 114300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25438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3005"/>
                <a:gd name="connsiteX1" fmla="*/ 231082 w 235592"/>
                <a:gd name="connsiteY1" fmla="*/ 479425 h 553005"/>
                <a:gd name="connsiteX2" fmla="*/ 194569 w 235592"/>
                <a:gd name="connsiteY2" fmla="*/ 428625 h 553005"/>
                <a:gd name="connsiteX3" fmla="*/ 104082 w 235592"/>
                <a:gd name="connsiteY3" fmla="*/ 328613 h 553005"/>
                <a:gd name="connsiteX4" fmla="*/ 67569 w 235592"/>
                <a:gd name="connsiteY4" fmla="*/ 244475 h 553005"/>
                <a:gd name="connsiteX5" fmla="*/ 59631 w 235592"/>
                <a:gd name="connsiteY5" fmla="*/ 114300 h 553005"/>
                <a:gd name="connsiteX6" fmla="*/ 107257 w 235592"/>
                <a:gd name="connsiteY6" fmla="*/ 0 h 553005"/>
                <a:gd name="connsiteX7" fmla="*/ 26294 w 235592"/>
                <a:gd name="connsiteY7" fmla="*/ 127000 h 553005"/>
                <a:gd name="connsiteX8" fmla="*/ 5657 w 235592"/>
                <a:gd name="connsiteY8" fmla="*/ 236538 h 553005"/>
                <a:gd name="connsiteX9" fmla="*/ 8832 w 235592"/>
                <a:gd name="connsiteY9" fmla="*/ 342901 h 553005"/>
                <a:gd name="connsiteX10" fmla="*/ 51694 w 235592"/>
                <a:gd name="connsiteY10" fmla="*/ 442913 h 553005"/>
                <a:gd name="connsiteX11" fmla="*/ 135832 w 235592"/>
                <a:gd name="connsiteY11" fmla="*/ 531813 h 553005"/>
                <a:gd name="connsiteX12" fmla="*/ 162819 w 235592"/>
                <a:gd name="connsiteY12" fmla="*/ 550863 h 553005"/>
                <a:gd name="connsiteX13" fmla="*/ 216794 w 235592"/>
                <a:gd name="connsiteY13" fmla="*/ 544513 h 553005"/>
                <a:gd name="connsiteX0" fmla="*/ 216794 w 235592"/>
                <a:gd name="connsiteY0" fmla="*/ 544513 h 554344"/>
                <a:gd name="connsiteX1" fmla="*/ 231082 w 235592"/>
                <a:gd name="connsiteY1" fmla="*/ 479425 h 554344"/>
                <a:gd name="connsiteX2" fmla="*/ 194569 w 235592"/>
                <a:gd name="connsiteY2" fmla="*/ 428625 h 554344"/>
                <a:gd name="connsiteX3" fmla="*/ 104082 w 235592"/>
                <a:gd name="connsiteY3" fmla="*/ 328613 h 554344"/>
                <a:gd name="connsiteX4" fmla="*/ 67569 w 235592"/>
                <a:gd name="connsiteY4" fmla="*/ 244475 h 554344"/>
                <a:gd name="connsiteX5" fmla="*/ 59631 w 235592"/>
                <a:gd name="connsiteY5" fmla="*/ 114300 h 554344"/>
                <a:gd name="connsiteX6" fmla="*/ 107257 w 235592"/>
                <a:gd name="connsiteY6" fmla="*/ 0 h 554344"/>
                <a:gd name="connsiteX7" fmla="*/ 26294 w 235592"/>
                <a:gd name="connsiteY7" fmla="*/ 127000 h 554344"/>
                <a:gd name="connsiteX8" fmla="*/ 5657 w 235592"/>
                <a:gd name="connsiteY8" fmla="*/ 236538 h 554344"/>
                <a:gd name="connsiteX9" fmla="*/ 8832 w 235592"/>
                <a:gd name="connsiteY9" fmla="*/ 342901 h 554344"/>
                <a:gd name="connsiteX10" fmla="*/ 51694 w 235592"/>
                <a:gd name="connsiteY10" fmla="*/ 442913 h 554344"/>
                <a:gd name="connsiteX11" fmla="*/ 115195 w 235592"/>
                <a:gd name="connsiteY11" fmla="*/ 512763 h 554344"/>
                <a:gd name="connsiteX12" fmla="*/ 162819 w 235592"/>
                <a:gd name="connsiteY12" fmla="*/ 550863 h 554344"/>
                <a:gd name="connsiteX13" fmla="*/ 216794 w 235592"/>
                <a:gd name="connsiteY13" fmla="*/ 544513 h 554344"/>
                <a:gd name="connsiteX0" fmla="*/ 216794 w 233456"/>
                <a:gd name="connsiteY0" fmla="*/ 544513 h 554344"/>
                <a:gd name="connsiteX1" fmla="*/ 231082 w 233456"/>
                <a:gd name="connsiteY1" fmla="*/ 479425 h 554344"/>
                <a:gd name="connsiteX2" fmla="*/ 174210 w 233456"/>
                <a:gd name="connsiteY2" fmla="*/ 406452 h 554344"/>
                <a:gd name="connsiteX3" fmla="*/ 104082 w 233456"/>
                <a:gd name="connsiteY3" fmla="*/ 328613 h 554344"/>
                <a:gd name="connsiteX4" fmla="*/ 67569 w 233456"/>
                <a:gd name="connsiteY4" fmla="*/ 244475 h 554344"/>
                <a:gd name="connsiteX5" fmla="*/ 59631 w 233456"/>
                <a:gd name="connsiteY5" fmla="*/ 114300 h 554344"/>
                <a:gd name="connsiteX6" fmla="*/ 107257 w 233456"/>
                <a:gd name="connsiteY6" fmla="*/ 0 h 554344"/>
                <a:gd name="connsiteX7" fmla="*/ 26294 w 233456"/>
                <a:gd name="connsiteY7" fmla="*/ 127000 h 554344"/>
                <a:gd name="connsiteX8" fmla="*/ 5657 w 233456"/>
                <a:gd name="connsiteY8" fmla="*/ 236538 h 554344"/>
                <a:gd name="connsiteX9" fmla="*/ 8832 w 233456"/>
                <a:gd name="connsiteY9" fmla="*/ 342901 h 554344"/>
                <a:gd name="connsiteX10" fmla="*/ 51694 w 233456"/>
                <a:gd name="connsiteY10" fmla="*/ 442913 h 554344"/>
                <a:gd name="connsiteX11" fmla="*/ 115195 w 233456"/>
                <a:gd name="connsiteY11" fmla="*/ 512763 h 554344"/>
                <a:gd name="connsiteX12" fmla="*/ 162819 w 233456"/>
                <a:gd name="connsiteY12" fmla="*/ 550863 h 554344"/>
                <a:gd name="connsiteX13" fmla="*/ 216794 w 233456"/>
                <a:gd name="connsiteY13" fmla="*/ 544513 h 554344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4082 w 231047"/>
                <a:gd name="connsiteY3" fmla="*/ 328613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67569 w 231047"/>
                <a:gd name="connsiteY4" fmla="*/ 244475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4513 h 553929"/>
                <a:gd name="connsiteX1" fmla="*/ 228306 w 231047"/>
                <a:gd name="connsiteY1" fmla="*/ 488295 h 553929"/>
                <a:gd name="connsiteX2" fmla="*/ 174210 w 231047"/>
                <a:gd name="connsiteY2" fmla="*/ 406452 h 553929"/>
                <a:gd name="connsiteX3" fmla="*/ 107784 w 231047"/>
                <a:gd name="connsiteY3" fmla="*/ 309100 h 553929"/>
                <a:gd name="connsiteX4" fmla="*/ 74047 w 231047"/>
                <a:gd name="connsiteY4" fmla="*/ 237379 h 553929"/>
                <a:gd name="connsiteX5" fmla="*/ 59631 w 231047"/>
                <a:gd name="connsiteY5" fmla="*/ 114300 h 553929"/>
                <a:gd name="connsiteX6" fmla="*/ 107257 w 231047"/>
                <a:gd name="connsiteY6" fmla="*/ 0 h 553929"/>
                <a:gd name="connsiteX7" fmla="*/ 26294 w 231047"/>
                <a:gd name="connsiteY7" fmla="*/ 127000 h 553929"/>
                <a:gd name="connsiteX8" fmla="*/ 5657 w 231047"/>
                <a:gd name="connsiteY8" fmla="*/ 236538 h 553929"/>
                <a:gd name="connsiteX9" fmla="*/ 8832 w 231047"/>
                <a:gd name="connsiteY9" fmla="*/ 342901 h 553929"/>
                <a:gd name="connsiteX10" fmla="*/ 51694 w 231047"/>
                <a:gd name="connsiteY10" fmla="*/ 442913 h 553929"/>
                <a:gd name="connsiteX11" fmla="*/ 115195 w 231047"/>
                <a:gd name="connsiteY11" fmla="*/ 512763 h 553929"/>
                <a:gd name="connsiteX12" fmla="*/ 162819 w 231047"/>
                <a:gd name="connsiteY12" fmla="*/ 550863 h 553929"/>
                <a:gd name="connsiteX13" fmla="*/ 216794 w 231047"/>
                <a:gd name="connsiteY13" fmla="*/ 544513 h 553929"/>
                <a:gd name="connsiteX0" fmla="*/ 216794 w 231047"/>
                <a:gd name="connsiteY0" fmla="*/ 548061 h 557477"/>
                <a:gd name="connsiteX1" fmla="*/ 228306 w 231047"/>
                <a:gd name="connsiteY1" fmla="*/ 491843 h 557477"/>
                <a:gd name="connsiteX2" fmla="*/ 174210 w 231047"/>
                <a:gd name="connsiteY2" fmla="*/ 410000 h 557477"/>
                <a:gd name="connsiteX3" fmla="*/ 107784 w 231047"/>
                <a:gd name="connsiteY3" fmla="*/ 312648 h 557477"/>
                <a:gd name="connsiteX4" fmla="*/ 74047 w 231047"/>
                <a:gd name="connsiteY4" fmla="*/ 240927 h 557477"/>
                <a:gd name="connsiteX5" fmla="*/ 59631 w 231047"/>
                <a:gd name="connsiteY5" fmla="*/ 117848 h 557477"/>
                <a:gd name="connsiteX6" fmla="*/ 114660 w 231047"/>
                <a:gd name="connsiteY6" fmla="*/ 0 h 557477"/>
                <a:gd name="connsiteX7" fmla="*/ 26294 w 231047"/>
                <a:gd name="connsiteY7" fmla="*/ 130548 h 557477"/>
                <a:gd name="connsiteX8" fmla="*/ 5657 w 231047"/>
                <a:gd name="connsiteY8" fmla="*/ 240086 h 557477"/>
                <a:gd name="connsiteX9" fmla="*/ 8832 w 231047"/>
                <a:gd name="connsiteY9" fmla="*/ 346449 h 557477"/>
                <a:gd name="connsiteX10" fmla="*/ 51694 w 231047"/>
                <a:gd name="connsiteY10" fmla="*/ 446461 h 557477"/>
                <a:gd name="connsiteX11" fmla="*/ 115195 w 231047"/>
                <a:gd name="connsiteY11" fmla="*/ 516311 h 557477"/>
                <a:gd name="connsiteX12" fmla="*/ 162819 w 231047"/>
                <a:gd name="connsiteY12" fmla="*/ 554411 h 557477"/>
                <a:gd name="connsiteX13" fmla="*/ 216794 w 231047"/>
                <a:gd name="connsiteY13" fmla="*/ 548061 h 557477"/>
                <a:gd name="connsiteX0" fmla="*/ 216794 w 225317"/>
                <a:gd name="connsiteY0" fmla="*/ 548061 h 557806"/>
                <a:gd name="connsiteX1" fmla="*/ 220903 w 225317"/>
                <a:gd name="connsiteY1" fmla="*/ 484747 h 557806"/>
                <a:gd name="connsiteX2" fmla="*/ 174210 w 225317"/>
                <a:gd name="connsiteY2" fmla="*/ 410000 h 557806"/>
                <a:gd name="connsiteX3" fmla="*/ 107784 w 225317"/>
                <a:gd name="connsiteY3" fmla="*/ 312648 h 557806"/>
                <a:gd name="connsiteX4" fmla="*/ 74047 w 225317"/>
                <a:gd name="connsiteY4" fmla="*/ 240927 h 557806"/>
                <a:gd name="connsiteX5" fmla="*/ 59631 w 225317"/>
                <a:gd name="connsiteY5" fmla="*/ 117848 h 557806"/>
                <a:gd name="connsiteX6" fmla="*/ 114660 w 225317"/>
                <a:gd name="connsiteY6" fmla="*/ 0 h 557806"/>
                <a:gd name="connsiteX7" fmla="*/ 26294 w 225317"/>
                <a:gd name="connsiteY7" fmla="*/ 130548 h 557806"/>
                <a:gd name="connsiteX8" fmla="*/ 5657 w 225317"/>
                <a:gd name="connsiteY8" fmla="*/ 240086 h 557806"/>
                <a:gd name="connsiteX9" fmla="*/ 8832 w 225317"/>
                <a:gd name="connsiteY9" fmla="*/ 346449 h 557806"/>
                <a:gd name="connsiteX10" fmla="*/ 51694 w 225317"/>
                <a:gd name="connsiteY10" fmla="*/ 446461 h 557806"/>
                <a:gd name="connsiteX11" fmla="*/ 115195 w 225317"/>
                <a:gd name="connsiteY11" fmla="*/ 516311 h 557806"/>
                <a:gd name="connsiteX12" fmla="*/ 162819 w 225317"/>
                <a:gd name="connsiteY12" fmla="*/ 554411 h 557806"/>
                <a:gd name="connsiteX13" fmla="*/ 216794 w 225317"/>
                <a:gd name="connsiteY13" fmla="*/ 548061 h 557806"/>
                <a:gd name="connsiteX0" fmla="*/ 216794 w 225317"/>
                <a:gd name="connsiteY0" fmla="*/ 548061 h 557933"/>
                <a:gd name="connsiteX1" fmla="*/ 220903 w 225317"/>
                <a:gd name="connsiteY1" fmla="*/ 484747 h 557933"/>
                <a:gd name="connsiteX2" fmla="*/ 174210 w 225317"/>
                <a:gd name="connsiteY2" fmla="*/ 410000 h 557933"/>
                <a:gd name="connsiteX3" fmla="*/ 107784 w 225317"/>
                <a:gd name="connsiteY3" fmla="*/ 312648 h 557933"/>
                <a:gd name="connsiteX4" fmla="*/ 74047 w 225317"/>
                <a:gd name="connsiteY4" fmla="*/ 240927 h 557933"/>
                <a:gd name="connsiteX5" fmla="*/ 59631 w 225317"/>
                <a:gd name="connsiteY5" fmla="*/ 117848 h 557933"/>
                <a:gd name="connsiteX6" fmla="*/ 114660 w 225317"/>
                <a:gd name="connsiteY6" fmla="*/ 0 h 557933"/>
                <a:gd name="connsiteX7" fmla="*/ 26294 w 225317"/>
                <a:gd name="connsiteY7" fmla="*/ 130548 h 557933"/>
                <a:gd name="connsiteX8" fmla="*/ 5657 w 225317"/>
                <a:gd name="connsiteY8" fmla="*/ 240086 h 557933"/>
                <a:gd name="connsiteX9" fmla="*/ 8832 w 225317"/>
                <a:gd name="connsiteY9" fmla="*/ 346449 h 557933"/>
                <a:gd name="connsiteX10" fmla="*/ 51694 w 225317"/>
                <a:gd name="connsiteY10" fmla="*/ 446461 h 557933"/>
                <a:gd name="connsiteX11" fmla="*/ 102240 w 225317"/>
                <a:gd name="connsiteY11" fmla="*/ 514537 h 557933"/>
                <a:gd name="connsiteX12" fmla="*/ 162819 w 225317"/>
                <a:gd name="connsiteY12" fmla="*/ 554411 h 557933"/>
                <a:gd name="connsiteX13" fmla="*/ 216794 w 225317"/>
                <a:gd name="connsiteY13" fmla="*/ 548061 h 557933"/>
                <a:gd name="connsiteX0" fmla="*/ 217763 w 226286"/>
                <a:gd name="connsiteY0" fmla="*/ 548061 h 557933"/>
                <a:gd name="connsiteX1" fmla="*/ 221872 w 226286"/>
                <a:gd name="connsiteY1" fmla="*/ 484747 h 557933"/>
                <a:gd name="connsiteX2" fmla="*/ 175179 w 226286"/>
                <a:gd name="connsiteY2" fmla="*/ 410000 h 557933"/>
                <a:gd name="connsiteX3" fmla="*/ 108753 w 226286"/>
                <a:gd name="connsiteY3" fmla="*/ 312648 h 557933"/>
                <a:gd name="connsiteX4" fmla="*/ 75016 w 226286"/>
                <a:gd name="connsiteY4" fmla="*/ 240927 h 557933"/>
                <a:gd name="connsiteX5" fmla="*/ 60600 w 226286"/>
                <a:gd name="connsiteY5" fmla="*/ 117848 h 557933"/>
                <a:gd name="connsiteX6" fmla="*/ 115629 w 226286"/>
                <a:gd name="connsiteY6" fmla="*/ 0 h 557933"/>
                <a:gd name="connsiteX7" fmla="*/ 27263 w 226286"/>
                <a:gd name="connsiteY7" fmla="*/ 130548 h 557933"/>
                <a:gd name="connsiteX8" fmla="*/ 1073 w 226286"/>
                <a:gd name="connsiteY8" fmla="*/ 236538 h 557933"/>
                <a:gd name="connsiteX9" fmla="*/ 9801 w 226286"/>
                <a:gd name="connsiteY9" fmla="*/ 346449 h 557933"/>
                <a:gd name="connsiteX10" fmla="*/ 52663 w 226286"/>
                <a:gd name="connsiteY10" fmla="*/ 446461 h 557933"/>
                <a:gd name="connsiteX11" fmla="*/ 103209 w 226286"/>
                <a:gd name="connsiteY11" fmla="*/ 514537 h 557933"/>
                <a:gd name="connsiteX12" fmla="*/ 163788 w 226286"/>
                <a:gd name="connsiteY12" fmla="*/ 554411 h 557933"/>
                <a:gd name="connsiteX13" fmla="*/ 217763 w 226286"/>
                <a:gd name="connsiteY13" fmla="*/ 548061 h 55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286" h="557933">
                  <a:moveTo>
                    <a:pt x="217763" y="548061"/>
                  </a:moveTo>
                  <a:cubicBezTo>
                    <a:pt x="227444" y="536450"/>
                    <a:pt x="228969" y="507757"/>
                    <a:pt x="221872" y="484747"/>
                  </a:cubicBezTo>
                  <a:cubicBezTo>
                    <a:pt x="214775" y="461737"/>
                    <a:pt x="194032" y="438683"/>
                    <a:pt x="175179" y="410000"/>
                  </a:cubicBezTo>
                  <a:cubicBezTo>
                    <a:pt x="156326" y="381317"/>
                    <a:pt x="125447" y="340827"/>
                    <a:pt x="108753" y="312648"/>
                  </a:cubicBezTo>
                  <a:cubicBezTo>
                    <a:pt x="92059" y="284469"/>
                    <a:pt x="83041" y="273394"/>
                    <a:pt x="75016" y="240927"/>
                  </a:cubicBezTo>
                  <a:cubicBezTo>
                    <a:pt x="66991" y="208460"/>
                    <a:pt x="53831" y="158002"/>
                    <a:pt x="60600" y="117848"/>
                  </a:cubicBezTo>
                  <a:cubicBezTo>
                    <a:pt x="67369" y="77694"/>
                    <a:pt x="97108" y="37571"/>
                    <a:pt x="115629" y="0"/>
                  </a:cubicBezTo>
                  <a:cubicBezTo>
                    <a:pt x="111396" y="2381"/>
                    <a:pt x="46356" y="91125"/>
                    <a:pt x="27263" y="130548"/>
                  </a:cubicBezTo>
                  <a:cubicBezTo>
                    <a:pt x="8170" y="169971"/>
                    <a:pt x="3983" y="200554"/>
                    <a:pt x="1073" y="236538"/>
                  </a:cubicBezTo>
                  <a:cubicBezTo>
                    <a:pt x="-1837" y="272522"/>
                    <a:pt x="1203" y="311462"/>
                    <a:pt x="9801" y="346449"/>
                  </a:cubicBezTo>
                  <a:cubicBezTo>
                    <a:pt x="18399" y="381436"/>
                    <a:pt x="37095" y="418446"/>
                    <a:pt x="52663" y="446461"/>
                  </a:cubicBezTo>
                  <a:cubicBezTo>
                    <a:pt x="68231" y="474476"/>
                    <a:pt x="94213" y="508187"/>
                    <a:pt x="103209" y="514537"/>
                  </a:cubicBezTo>
                  <a:cubicBezTo>
                    <a:pt x="119084" y="527237"/>
                    <a:pt x="144696" y="548824"/>
                    <a:pt x="163788" y="554411"/>
                  </a:cubicBezTo>
                  <a:cubicBezTo>
                    <a:pt x="182880" y="559998"/>
                    <a:pt x="208082" y="559672"/>
                    <a:pt x="217763" y="548061"/>
                  </a:cubicBezTo>
                  <a:close/>
                </a:path>
              </a:pathLst>
            </a:custGeom>
            <a:solidFill>
              <a:srgbClr val="F38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A97D67E-D542-2791-B2CA-88D4E152DC63}"/>
                </a:ext>
              </a:extLst>
            </p:cNvPr>
            <p:cNvSpPr/>
            <p:nvPr/>
          </p:nvSpPr>
          <p:spPr>
            <a:xfrm rot="303217">
              <a:off x="6362974" y="2772361"/>
              <a:ext cx="118035" cy="280118"/>
            </a:xfrm>
            <a:custGeom>
              <a:avLst/>
              <a:gdLst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2725 w 227013"/>
                <a:gd name="connsiteY0" fmla="*/ 544513 h 550863"/>
                <a:gd name="connsiteX1" fmla="*/ 227013 w 227013"/>
                <a:gd name="connsiteY1" fmla="*/ 479425 h 550863"/>
                <a:gd name="connsiteX2" fmla="*/ 190500 w 227013"/>
                <a:gd name="connsiteY2" fmla="*/ 428625 h 550863"/>
                <a:gd name="connsiteX3" fmla="*/ 100013 w 227013"/>
                <a:gd name="connsiteY3" fmla="*/ 328613 h 550863"/>
                <a:gd name="connsiteX4" fmla="*/ 44450 w 227013"/>
                <a:gd name="connsiteY4" fmla="*/ 238125 h 550863"/>
                <a:gd name="connsiteX5" fmla="*/ 47625 w 227013"/>
                <a:gd name="connsiteY5" fmla="*/ 112713 h 550863"/>
                <a:gd name="connsiteX6" fmla="*/ 103188 w 227013"/>
                <a:gd name="connsiteY6" fmla="*/ 0 h 550863"/>
                <a:gd name="connsiteX7" fmla="*/ 22225 w 227013"/>
                <a:gd name="connsiteY7" fmla="*/ 127000 h 550863"/>
                <a:gd name="connsiteX8" fmla="*/ 1588 w 227013"/>
                <a:gd name="connsiteY8" fmla="*/ 236538 h 550863"/>
                <a:gd name="connsiteX9" fmla="*/ 0 w 227013"/>
                <a:gd name="connsiteY9" fmla="*/ 338138 h 550863"/>
                <a:gd name="connsiteX10" fmla="*/ 47625 w 227013"/>
                <a:gd name="connsiteY10" fmla="*/ 442913 h 550863"/>
                <a:gd name="connsiteX11" fmla="*/ 131763 w 227013"/>
                <a:gd name="connsiteY11" fmla="*/ 531813 h 550863"/>
                <a:gd name="connsiteX12" fmla="*/ 158750 w 227013"/>
                <a:gd name="connsiteY12" fmla="*/ 550863 h 550863"/>
                <a:gd name="connsiteX13" fmla="*/ 212725 w 227013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0863"/>
                <a:gd name="connsiteX1" fmla="*/ 233787 w 233787"/>
                <a:gd name="connsiteY1" fmla="*/ 479425 h 550863"/>
                <a:gd name="connsiteX2" fmla="*/ 197274 w 233787"/>
                <a:gd name="connsiteY2" fmla="*/ 428625 h 550863"/>
                <a:gd name="connsiteX3" fmla="*/ 106787 w 233787"/>
                <a:gd name="connsiteY3" fmla="*/ 328613 h 550863"/>
                <a:gd name="connsiteX4" fmla="*/ 51224 w 233787"/>
                <a:gd name="connsiteY4" fmla="*/ 238125 h 550863"/>
                <a:gd name="connsiteX5" fmla="*/ 54399 w 233787"/>
                <a:gd name="connsiteY5" fmla="*/ 112713 h 550863"/>
                <a:gd name="connsiteX6" fmla="*/ 109962 w 233787"/>
                <a:gd name="connsiteY6" fmla="*/ 0 h 550863"/>
                <a:gd name="connsiteX7" fmla="*/ 28999 w 233787"/>
                <a:gd name="connsiteY7" fmla="*/ 127000 h 550863"/>
                <a:gd name="connsiteX8" fmla="*/ 8362 w 233787"/>
                <a:gd name="connsiteY8" fmla="*/ 236538 h 550863"/>
                <a:gd name="connsiteX9" fmla="*/ 6774 w 233787"/>
                <a:gd name="connsiteY9" fmla="*/ 338138 h 550863"/>
                <a:gd name="connsiteX10" fmla="*/ 54399 w 233787"/>
                <a:gd name="connsiteY10" fmla="*/ 442913 h 550863"/>
                <a:gd name="connsiteX11" fmla="*/ 138537 w 233787"/>
                <a:gd name="connsiteY11" fmla="*/ 531813 h 550863"/>
                <a:gd name="connsiteX12" fmla="*/ 165524 w 233787"/>
                <a:gd name="connsiteY12" fmla="*/ 550863 h 550863"/>
                <a:gd name="connsiteX13" fmla="*/ 219499 w 233787"/>
                <a:gd name="connsiteY13" fmla="*/ 544513 h 550863"/>
                <a:gd name="connsiteX0" fmla="*/ 219499 w 233787"/>
                <a:gd name="connsiteY0" fmla="*/ 544513 h 554799"/>
                <a:gd name="connsiteX1" fmla="*/ 233787 w 233787"/>
                <a:gd name="connsiteY1" fmla="*/ 479425 h 554799"/>
                <a:gd name="connsiteX2" fmla="*/ 197274 w 233787"/>
                <a:gd name="connsiteY2" fmla="*/ 428625 h 554799"/>
                <a:gd name="connsiteX3" fmla="*/ 106787 w 233787"/>
                <a:gd name="connsiteY3" fmla="*/ 328613 h 554799"/>
                <a:gd name="connsiteX4" fmla="*/ 51224 w 233787"/>
                <a:gd name="connsiteY4" fmla="*/ 238125 h 554799"/>
                <a:gd name="connsiteX5" fmla="*/ 54399 w 233787"/>
                <a:gd name="connsiteY5" fmla="*/ 112713 h 554799"/>
                <a:gd name="connsiteX6" fmla="*/ 109962 w 233787"/>
                <a:gd name="connsiteY6" fmla="*/ 0 h 554799"/>
                <a:gd name="connsiteX7" fmla="*/ 28999 w 233787"/>
                <a:gd name="connsiteY7" fmla="*/ 127000 h 554799"/>
                <a:gd name="connsiteX8" fmla="*/ 8362 w 233787"/>
                <a:gd name="connsiteY8" fmla="*/ 236538 h 554799"/>
                <a:gd name="connsiteX9" fmla="*/ 6774 w 233787"/>
                <a:gd name="connsiteY9" fmla="*/ 338138 h 554799"/>
                <a:gd name="connsiteX10" fmla="*/ 54399 w 233787"/>
                <a:gd name="connsiteY10" fmla="*/ 442913 h 554799"/>
                <a:gd name="connsiteX11" fmla="*/ 138537 w 233787"/>
                <a:gd name="connsiteY11" fmla="*/ 531813 h 554799"/>
                <a:gd name="connsiteX12" fmla="*/ 165524 w 233787"/>
                <a:gd name="connsiteY12" fmla="*/ 550863 h 554799"/>
                <a:gd name="connsiteX13" fmla="*/ 219499 w 233787"/>
                <a:gd name="connsiteY13" fmla="*/ 544513 h 554799"/>
                <a:gd name="connsiteX0" fmla="*/ 219499 w 234818"/>
                <a:gd name="connsiteY0" fmla="*/ 544513 h 553005"/>
                <a:gd name="connsiteX1" fmla="*/ 233787 w 234818"/>
                <a:gd name="connsiteY1" fmla="*/ 479425 h 553005"/>
                <a:gd name="connsiteX2" fmla="*/ 197274 w 234818"/>
                <a:gd name="connsiteY2" fmla="*/ 428625 h 553005"/>
                <a:gd name="connsiteX3" fmla="*/ 106787 w 234818"/>
                <a:gd name="connsiteY3" fmla="*/ 328613 h 553005"/>
                <a:gd name="connsiteX4" fmla="*/ 51224 w 234818"/>
                <a:gd name="connsiteY4" fmla="*/ 238125 h 553005"/>
                <a:gd name="connsiteX5" fmla="*/ 54399 w 234818"/>
                <a:gd name="connsiteY5" fmla="*/ 112713 h 553005"/>
                <a:gd name="connsiteX6" fmla="*/ 109962 w 234818"/>
                <a:gd name="connsiteY6" fmla="*/ 0 h 553005"/>
                <a:gd name="connsiteX7" fmla="*/ 28999 w 234818"/>
                <a:gd name="connsiteY7" fmla="*/ 127000 h 553005"/>
                <a:gd name="connsiteX8" fmla="*/ 8362 w 234818"/>
                <a:gd name="connsiteY8" fmla="*/ 236538 h 553005"/>
                <a:gd name="connsiteX9" fmla="*/ 6774 w 234818"/>
                <a:gd name="connsiteY9" fmla="*/ 338138 h 553005"/>
                <a:gd name="connsiteX10" fmla="*/ 54399 w 234818"/>
                <a:gd name="connsiteY10" fmla="*/ 442913 h 553005"/>
                <a:gd name="connsiteX11" fmla="*/ 138537 w 234818"/>
                <a:gd name="connsiteY11" fmla="*/ 531813 h 553005"/>
                <a:gd name="connsiteX12" fmla="*/ 165524 w 234818"/>
                <a:gd name="connsiteY12" fmla="*/ 550863 h 553005"/>
                <a:gd name="connsiteX13" fmla="*/ 219499 w 234818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44513 h 553005"/>
                <a:gd name="connsiteX1" fmla="*/ 233787 w 238297"/>
                <a:gd name="connsiteY1" fmla="*/ 479425 h 553005"/>
                <a:gd name="connsiteX2" fmla="*/ 197274 w 238297"/>
                <a:gd name="connsiteY2" fmla="*/ 428625 h 553005"/>
                <a:gd name="connsiteX3" fmla="*/ 106787 w 238297"/>
                <a:gd name="connsiteY3" fmla="*/ 328613 h 553005"/>
                <a:gd name="connsiteX4" fmla="*/ 51224 w 238297"/>
                <a:gd name="connsiteY4" fmla="*/ 238125 h 553005"/>
                <a:gd name="connsiteX5" fmla="*/ 54399 w 238297"/>
                <a:gd name="connsiteY5" fmla="*/ 112713 h 553005"/>
                <a:gd name="connsiteX6" fmla="*/ 109962 w 238297"/>
                <a:gd name="connsiteY6" fmla="*/ 0 h 553005"/>
                <a:gd name="connsiteX7" fmla="*/ 28999 w 238297"/>
                <a:gd name="connsiteY7" fmla="*/ 127000 h 553005"/>
                <a:gd name="connsiteX8" fmla="*/ 8362 w 238297"/>
                <a:gd name="connsiteY8" fmla="*/ 236538 h 553005"/>
                <a:gd name="connsiteX9" fmla="*/ 6774 w 238297"/>
                <a:gd name="connsiteY9" fmla="*/ 338138 h 553005"/>
                <a:gd name="connsiteX10" fmla="*/ 54399 w 238297"/>
                <a:gd name="connsiteY10" fmla="*/ 442913 h 553005"/>
                <a:gd name="connsiteX11" fmla="*/ 138537 w 238297"/>
                <a:gd name="connsiteY11" fmla="*/ 531813 h 553005"/>
                <a:gd name="connsiteX12" fmla="*/ 165524 w 238297"/>
                <a:gd name="connsiteY12" fmla="*/ 550863 h 553005"/>
                <a:gd name="connsiteX13" fmla="*/ 219499 w 238297"/>
                <a:gd name="connsiteY13" fmla="*/ 544513 h 553005"/>
                <a:gd name="connsiteX0" fmla="*/ 219499 w 238297"/>
                <a:gd name="connsiteY0" fmla="*/ 552577 h 561069"/>
                <a:gd name="connsiteX1" fmla="*/ 233787 w 238297"/>
                <a:gd name="connsiteY1" fmla="*/ 487489 h 561069"/>
                <a:gd name="connsiteX2" fmla="*/ 197274 w 238297"/>
                <a:gd name="connsiteY2" fmla="*/ 436689 h 561069"/>
                <a:gd name="connsiteX3" fmla="*/ 106787 w 238297"/>
                <a:gd name="connsiteY3" fmla="*/ 336677 h 561069"/>
                <a:gd name="connsiteX4" fmla="*/ 51224 w 238297"/>
                <a:gd name="connsiteY4" fmla="*/ 246189 h 561069"/>
                <a:gd name="connsiteX5" fmla="*/ 54399 w 238297"/>
                <a:gd name="connsiteY5" fmla="*/ 120777 h 561069"/>
                <a:gd name="connsiteX6" fmla="*/ 21133 w 238297"/>
                <a:gd name="connsiteY6" fmla="*/ -1 h 561069"/>
                <a:gd name="connsiteX7" fmla="*/ 28999 w 238297"/>
                <a:gd name="connsiteY7" fmla="*/ 135064 h 561069"/>
                <a:gd name="connsiteX8" fmla="*/ 8362 w 238297"/>
                <a:gd name="connsiteY8" fmla="*/ 244602 h 561069"/>
                <a:gd name="connsiteX9" fmla="*/ 6774 w 238297"/>
                <a:gd name="connsiteY9" fmla="*/ 346202 h 561069"/>
                <a:gd name="connsiteX10" fmla="*/ 54399 w 238297"/>
                <a:gd name="connsiteY10" fmla="*/ 450977 h 561069"/>
                <a:gd name="connsiteX11" fmla="*/ 138537 w 238297"/>
                <a:gd name="connsiteY11" fmla="*/ 539877 h 561069"/>
                <a:gd name="connsiteX12" fmla="*/ 165524 w 238297"/>
                <a:gd name="connsiteY12" fmla="*/ 558927 h 561069"/>
                <a:gd name="connsiteX13" fmla="*/ 219499 w 238297"/>
                <a:gd name="connsiteY13" fmla="*/ 552577 h 561069"/>
                <a:gd name="connsiteX0" fmla="*/ 219499 w 238297"/>
                <a:gd name="connsiteY0" fmla="*/ 556093 h 564585"/>
                <a:gd name="connsiteX1" fmla="*/ 233787 w 238297"/>
                <a:gd name="connsiteY1" fmla="*/ 491005 h 564585"/>
                <a:gd name="connsiteX2" fmla="*/ 197274 w 238297"/>
                <a:gd name="connsiteY2" fmla="*/ 440205 h 564585"/>
                <a:gd name="connsiteX3" fmla="*/ 106787 w 238297"/>
                <a:gd name="connsiteY3" fmla="*/ 340193 h 564585"/>
                <a:gd name="connsiteX4" fmla="*/ 51224 w 238297"/>
                <a:gd name="connsiteY4" fmla="*/ 249705 h 564585"/>
                <a:gd name="connsiteX5" fmla="*/ 54399 w 238297"/>
                <a:gd name="connsiteY5" fmla="*/ 124293 h 564585"/>
                <a:gd name="connsiteX6" fmla="*/ 57339 w 238297"/>
                <a:gd name="connsiteY6" fmla="*/ -1 h 564585"/>
                <a:gd name="connsiteX7" fmla="*/ 28999 w 238297"/>
                <a:gd name="connsiteY7" fmla="*/ 138580 h 564585"/>
                <a:gd name="connsiteX8" fmla="*/ 8362 w 238297"/>
                <a:gd name="connsiteY8" fmla="*/ 248118 h 564585"/>
                <a:gd name="connsiteX9" fmla="*/ 6774 w 238297"/>
                <a:gd name="connsiteY9" fmla="*/ 349718 h 564585"/>
                <a:gd name="connsiteX10" fmla="*/ 54399 w 238297"/>
                <a:gd name="connsiteY10" fmla="*/ 454493 h 564585"/>
                <a:gd name="connsiteX11" fmla="*/ 138537 w 238297"/>
                <a:gd name="connsiteY11" fmla="*/ 543393 h 564585"/>
                <a:gd name="connsiteX12" fmla="*/ 165524 w 238297"/>
                <a:gd name="connsiteY12" fmla="*/ 562443 h 564585"/>
                <a:gd name="connsiteX13" fmla="*/ 219499 w 238297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51432 w 238505"/>
                <a:gd name="connsiteY4" fmla="*/ 249705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707 w 238505"/>
                <a:gd name="connsiteY0" fmla="*/ 556093 h 564585"/>
                <a:gd name="connsiteX1" fmla="*/ 233995 w 238505"/>
                <a:gd name="connsiteY1" fmla="*/ 491005 h 564585"/>
                <a:gd name="connsiteX2" fmla="*/ 197482 w 238505"/>
                <a:gd name="connsiteY2" fmla="*/ 440205 h 564585"/>
                <a:gd name="connsiteX3" fmla="*/ 106995 w 238505"/>
                <a:gd name="connsiteY3" fmla="*/ 340193 h 564585"/>
                <a:gd name="connsiteX4" fmla="*/ 63235 w 238505"/>
                <a:gd name="connsiteY4" fmla="*/ 245218 h 564585"/>
                <a:gd name="connsiteX5" fmla="*/ 54607 w 238505"/>
                <a:gd name="connsiteY5" fmla="*/ 124293 h 564585"/>
                <a:gd name="connsiteX6" fmla="*/ 57547 w 238505"/>
                <a:gd name="connsiteY6" fmla="*/ -1 h 564585"/>
                <a:gd name="connsiteX7" fmla="*/ 16070 w 238505"/>
                <a:gd name="connsiteY7" fmla="*/ 126496 h 564585"/>
                <a:gd name="connsiteX8" fmla="*/ 8570 w 238505"/>
                <a:gd name="connsiteY8" fmla="*/ 248118 h 564585"/>
                <a:gd name="connsiteX9" fmla="*/ 6982 w 238505"/>
                <a:gd name="connsiteY9" fmla="*/ 349718 h 564585"/>
                <a:gd name="connsiteX10" fmla="*/ 54607 w 238505"/>
                <a:gd name="connsiteY10" fmla="*/ 454493 h 564585"/>
                <a:gd name="connsiteX11" fmla="*/ 138745 w 238505"/>
                <a:gd name="connsiteY11" fmla="*/ 543393 h 564585"/>
                <a:gd name="connsiteX12" fmla="*/ 165732 w 238505"/>
                <a:gd name="connsiteY12" fmla="*/ 562443 h 564585"/>
                <a:gd name="connsiteX13" fmla="*/ 219707 w 238505"/>
                <a:gd name="connsiteY13" fmla="*/ 556093 h 564585"/>
                <a:gd name="connsiteX0" fmla="*/ 219846 w 238644"/>
                <a:gd name="connsiteY0" fmla="*/ 556093 h 564585"/>
                <a:gd name="connsiteX1" fmla="*/ 234134 w 238644"/>
                <a:gd name="connsiteY1" fmla="*/ 491005 h 564585"/>
                <a:gd name="connsiteX2" fmla="*/ 197621 w 238644"/>
                <a:gd name="connsiteY2" fmla="*/ 440205 h 564585"/>
                <a:gd name="connsiteX3" fmla="*/ 107134 w 238644"/>
                <a:gd name="connsiteY3" fmla="*/ 340193 h 564585"/>
                <a:gd name="connsiteX4" fmla="*/ 63374 w 238644"/>
                <a:gd name="connsiteY4" fmla="*/ 245218 h 564585"/>
                <a:gd name="connsiteX5" fmla="*/ 54746 w 238644"/>
                <a:gd name="connsiteY5" fmla="*/ 124293 h 564585"/>
                <a:gd name="connsiteX6" fmla="*/ 57686 w 238644"/>
                <a:gd name="connsiteY6" fmla="*/ -1 h 564585"/>
                <a:gd name="connsiteX7" fmla="*/ 20026 w 238644"/>
                <a:gd name="connsiteY7" fmla="*/ 136142 h 564585"/>
                <a:gd name="connsiteX8" fmla="*/ 8709 w 238644"/>
                <a:gd name="connsiteY8" fmla="*/ 248118 h 564585"/>
                <a:gd name="connsiteX9" fmla="*/ 7121 w 238644"/>
                <a:gd name="connsiteY9" fmla="*/ 349718 h 564585"/>
                <a:gd name="connsiteX10" fmla="*/ 54746 w 238644"/>
                <a:gd name="connsiteY10" fmla="*/ 454493 h 564585"/>
                <a:gd name="connsiteX11" fmla="*/ 138884 w 238644"/>
                <a:gd name="connsiteY11" fmla="*/ 543393 h 564585"/>
                <a:gd name="connsiteX12" fmla="*/ 165871 w 238644"/>
                <a:gd name="connsiteY12" fmla="*/ 562443 h 564585"/>
                <a:gd name="connsiteX13" fmla="*/ 219846 w 238644"/>
                <a:gd name="connsiteY13" fmla="*/ 556093 h 564585"/>
                <a:gd name="connsiteX0" fmla="*/ 220422 w 239220"/>
                <a:gd name="connsiteY0" fmla="*/ 556093 h 564585"/>
                <a:gd name="connsiteX1" fmla="*/ 234710 w 239220"/>
                <a:gd name="connsiteY1" fmla="*/ 491005 h 564585"/>
                <a:gd name="connsiteX2" fmla="*/ 198197 w 239220"/>
                <a:gd name="connsiteY2" fmla="*/ 440205 h 564585"/>
                <a:gd name="connsiteX3" fmla="*/ 107710 w 239220"/>
                <a:gd name="connsiteY3" fmla="*/ 340193 h 564585"/>
                <a:gd name="connsiteX4" fmla="*/ 63950 w 239220"/>
                <a:gd name="connsiteY4" fmla="*/ 245218 h 564585"/>
                <a:gd name="connsiteX5" fmla="*/ 55322 w 239220"/>
                <a:gd name="connsiteY5" fmla="*/ 124293 h 564585"/>
                <a:gd name="connsiteX6" fmla="*/ 58262 w 239220"/>
                <a:gd name="connsiteY6" fmla="*/ -1 h 564585"/>
                <a:gd name="connsiteX7" fmla="*/ 20602 w 239220"/>
                <a:gd name="connsiteY7" fmla="*/ 136142 h 564585"/>
                <a:gd name="connsiteX8" fmla="*/ 1303 w 239220"/>
                <a:gd name="connsiteY8" fmla="*/ 262255 h 564585"/>
                <a:gd name="connsiteX9" fmla="*/ 7697 w 239220"/>
                <a:gd name="connsiteY9" fmla="*/ 349718 h 564585"/>
                <a:gd name="connsiteX10" fmla="*/ 55322 w 239220"/>
                <a:gd name="connsiteY10" fmla="*/ 454493 h 564585"/>
                <a:gd name="connsiteX11" fmla="*/ 139460 w 239220"/>
                <a:gd name="connsiteY11" fmla="*/ 543393 h 564585"/>
                <a:gd name="connsiteX12" fmla="*/ 166447 w 239220"/>
                <a:gd name="connsiteY12" fmla="*/ 562443 h 564585"/>
                <a:gd name="connsiteX13" fmla="*/ 220422 w 239220"/>
                <a:gd name="connsiteY13" fmla="*/ 556093 h 564585"/>
                <a:gd name="connsiteX0" fmla="*/ 219163 w 237961"/>
                <a:gd name="connsiteY0" fmla="*/ 556093 h 564585"/>
                <a:gd name="connsiteX1" fmla="*/ 233451 w 237961"/>
                <a:gd name="connsiteY1" fmla="*/ 491005 h 564585"/>
                <a:gd name="connsiteX2" fmla="*/ 196938 w 237961"/>
                <a:gd name="connsiteY2" fmla="*/ 440205 h 564585"/>
                <a:gd name="connsiteX3" fmla="*/ 106451 w 237961"/>
                <a:gd name="connsiteY3" fmla="*/ 340193 h 564585"/>
                <a:gd name="connsiteX4" fmla="*/ 62691 w 237961"/>
                <a:gd name="connsiteY4" fmla="*/ 245218 h 564585"/>
                <a:gd name="connsiteX5" fmla="*/ 54063 w 237961"/>
                <a:gd name="connsiteY5" fmla="*/ 124293 h 564585"/>
                <a:gd name="connsiteX6" fmla="*/ 57003 w 237961"/>
                <a:gd name="connsiteY6" fmla="*/ -1 h 564585"/>
                <a:gd name="connsiteX7" fmla="*/ 19343 w 237961"/>
                <a:gd name="connsiteY7" fmla="*/ 136142 h 564585"/>
                <a:gd name="connsiteX8" fmla="*/ 44 w 237961"/>
                <a:gd name="connsiteY8" fmla="*/ 262255 h 564585"/>
                <a:gd name="connsiteX9" fmla="*/ 15406 w 237961"/>
                <a:gd name="connsiteY9" fmla="*/ 385583 h 564585"/>
                <a:gd name="connsiteX10" fmla="*/ 54063 w 237961"/>
                <a:gd name="connsiteY10" fmla="*/ 454493 h 564585"/>
                <a:gd name="connsiteX11" fmla="*/ 138201 w 237961"/>
                <a:gd name="connsiteY11" fmla="*/ 543393 h 564585"/>
                <a:gd name="connsiteX12" fmla="*/ 165188 w 237961"/>
                <a:gd name="connsiteY12" fmla="*/ 562443 h 564585"/>
                <a:gd name="connsiteX13" fmla="*/ 219163 w 237961"/>
                <a:gd name="connsiteY13" fmla="*/ 556093 h 564585"/>
                <a:gd name="connsiteX0" fmla="*/ 219162 w 237960"/>
                <a:gd name="connsiteY0" fmla="*/ 600151 h 608643"/>
                <a:gd name="connsiteX1" fmla="*/ 233450 w 237960"/>
                <a:gd name="connsiteY1" fmla="*/ 535063 h 608643"/>
                <a:gd name="connsiteX2" fmla="*/ 196937 w 237960"/>
                <a:gd name="connsiteY2" fmla="*/ 484263 h 608643"/>
                <a:gd name="connsiteX3" fmla="*/ 106450 w 237960"/>
                <a:gd name="connsiteY3" fmla="*/ 384251 h 608643"/>
                <a:gd name="connsiteX4" fmla="*/ 62690 w 237960"/>
                <a:gd name="connsiteY4" fmla="*/ 289276 h 608643"/>
                <a:gd name="connsiteX5" fmla="*/ 54062 w 237960"/>
                <a:gd name="connsiteY5" fmla="*/ 168351 h 608643"/>
                <a:gd name="connsiteX6" fmla="*/ 69253 w 237960"/>
                <a:gd name="connsiteY6" fmla="*/ 0 h 608643"/>
                <a:gd name="connsiteX7" fmla="*/ 19342 w 237960"/>
                <a:gd name="connsiteY7" fmla="*/ 180200 h 608643"/>
                <a:gd name="connsiteX8" fmla="*/ 43 w 237960"/>
                <a:gd name="connsiteY8" fmla="*/ 306313 h 608643"/>
                <a:gd name="connsiteX9" fmla="*/ 15405 w 237960"/>
                <a:gd name="connsiteY9" fmla="*/ 429641 h 608643"/>
                <a:gd name="connsiteX10" fmla="*/ 54062 w 237960"/>
                <a:gd name="connsiteY10" fmla="*/ 498551 h 608643"/>
                <a:gd name="connsiteX11" fmla="*/ 138200 w 237960"/>
                <a:gd name="connsiteY11" fmla="*/ 587451 h 608643"/>
                <a:gd name="connsiteX12" fmla="*/ 165187 w 237960"/>
                <a:gd name="connsiteY12" fmla="*/ 606501 h 608643"/>
                <a:gd name="connsiteX13" fmla="*/ 219162 w 237960"/>
                <a:gd name="connsiteY13" fmla="*/ 600151 h 608643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54062 w 237960"/>
                <a:gd name="connsiteY5" fmla="*/ 160617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60223 w 237960"/>
                <a:gd name="connsiteY5" fmla="*/ 191764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06450 w 237960"/>
                <a:gd name="connsiteY3" fmla="*/ 376517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92417 h 600909"/>
                <a:gd name="connsiteX1" fmla="*/ 233450 w 237960"/>
                <a:gd name="connsiteY1" fmla="*/ 527329 h 600909"/>
                <a:gd name="connsiteX2" fmla="*/ 196937 w 237960"/>
                <a:gd name="connsiteY2" fmla="*/ 476529 h 600909"/>
                <a:gd name="connsiteX3" fmla="*/ 110745 w 237960"/>
                <a:gd name="connsiteY3" fmla="*/ 385446 h 600909"/>
                <a:gd name="connsiteX4" fmla="*/ 62690 w 237960"/>
                <a:gd name="connsiteY4" fmla="*/ 281542 h 600909"/>
                <a:gd name="connsiteX5" fmla="*/ 48847 w 237960"/>
                <a:gd name="connsiteY5" fmla="*/ 204019 h 600909"/>
                <a:gd name="connsiteX6" fmla="*/ 66358 w 237960"/>
                <a:gd name="connsiteY6" fmla="*/ 0 h 600909"/>
                <a:gd name="connsiteX7" fmla="*/ 19342 w 237960"/>
                <a:gd name="connsiteY7" fmla="*/ 172466 h 600909"/>
                <a:gd name="connsiteX8" fmla="*/ 43 w 237960"/>
                <a:gd name="connsiteY8" fmla="*/ 298579 h 600909"/>
                <a:gd name="connsiteX9" fmla="*/ 15405 w 237960"/>
                <a:gd name="connsiteY9" fmla="*/ 421907 h 600909"/>
                <a:gd name="connsiteX10" fmla="*/ 54062 w 237960"/>
                <a:gd name="connsiteY10" fmla="*/ 490817 h 600909"/>
                <a:gd name="connsiteX11" fmla="*/ 138200 w 237960"/>
                <a:gd name="connsiteY11" fmla="*/ 579717 h 600909"/>
                <a:gd name="connsiteX12" fmla="*/ 165187 w 237960"/>
                <a:gd name="connsiteY12" fmla="*/ 598767 h 600909"/>
                <a:gd name="connsiteX13" fmla="*/ 219162 w 237960"/>
                <a:gd name="connsiteY13" fmla="*/ 592417 h 600909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8847 w 237960"/>
                <a:gd name="connsiteY5" fmla="*/ 180655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10745 w 237960"/>
                <a:gd name="connsiteY3" fmla="*/ 362082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7960"/>
                <a:gd name="connsiteY0" fmla="*/ 569053 h 577545"/>
                <a:gd name="connsiteX1" fmla="*/ 233450 w 237960"/>
                <a:gd name="connsiteY1" fmla="*/ 503965 h 577545"/>
                <a:gd name="connsiteX2" fmla="*/ 196937 w 237960"/>
                <a:gd name="connsiteY2" fmla="*/ 453165 h 577545"/>
                <a:gd name="connsiteX3" fmla="*/ 104332 w 237960"/>
                <a:gd name="connsiteY3" fmla="*/ 370144 h 577545"/>
                <a:gd name="connsiteX4" fmla="*/ 62690 w 237960"/>
                <a:gd name="connsiteY4" fmla="*/ 258178 h 577545"/>
                <a:gd name="connsiteX5" fmla="*/ 45521 w 237960"/>
                <a:gd name="connsiteY5" fmla="*/ 98863 h 577545"/>
                <a:gd name="connsiteX6" fmla="*/ 55913 w 237960"/>
                <a:gd name="connsiteY6" fmla="*/ 0 h 577545"/>
                <a:gd name="connsiteX7" fmla="*/ 19342 w 237960"/>
                <a:gd name="connsiteY7" fmla="*/ 149102 h 577545"/>
                <a:gd name="connsiteX8" fmla="*/ 43 w 237960"/>
                <a:gd name="connsiteY8" fmla="*/ 275215 h 577545"/>
                <a:gd name="connsiteX9" fmla="*/ 15405 w 237960"/>
                <a:gd name="connsiteY9" fmla="*/ 398543 h 577545"/>
                <a:gd name="connsiteX10" fmla="*/ 54062 w 237960"/>
                <a:gd name="connsiteY10" fmla="*/ 467453 h 577545"/>
                <a:gd name="connsiteX11" fmla="*/ 138200 w 237960"/>
                <a:gd name="connsiteY11" fmla="*/ 556353 h 577545"/>
                <a:gd name="connsiteX12" fmla="*/ 165187 w 237960"/>
                <a:gd name="connsiteY12" fmla="*/ 575403 h 577545"/>
                <a:gd name="connsiteX13" fmla="*/ 219162 w 237960"/>
                <a:gd name="connsiteY13" fmla="*/ 569053 h 577545"/>
                <a:gd name="connsiteX0" fmla="*/ 219162 w 235176"/>
                <a:gd name="connsiteY0" fmla="*/ 569053 h 577545"/>
                <a:gd name="connsiteX1" fmla="*/ 233450 w 235176"/>
                <a:gd name="connsiteY1" fmla="*/ 503965 h 577545"/>
                <a:gd name="connsiteX2" fmla="*/ 186182 w 235176"/>
                <a:gd name="connsiteY2" fmla="*/ 472826 h 577545"/>
                <a:gd name="connsiteX3" fmla="*/ 104332 w 235176"/>
                <a:gd name="connsiteY3" fmla="*/ 370144 h 577545"/>
                <a:gd name="connsiteX4" fmla="*/ 62690 w 235176"/>
                <a:gd name="connsiteY4" fmla="*/ 258178 h 577545"/>
                <a:gd name="connsiteX5" fmla="*/ 45521 w 235176"/>
                <a:gd name="connsiteY5" fmla="*/ 98863 h 577545"/>
                <a:gd name="connsiteX6" fmla="*/ 55913 w 235176"/>
                <a:gd name="connsiteY6" fmla="*/ 0 h 577545"/>
                <a:gd name="connsiteX7" fmla="*/ 19342 w 235176"/>
                <a:gd name="connsiteY7" fmla="*/ 149102 h 577545"/>
                <a:gd name="connsiteX8" fmla="*/ 43 w 235176"/>
                <a:gd name="connsiteY8" fmla="*/ 275215 h 577545"/>
                <a:gd name="connsiteX9" fmla="*/ 15405 w 235176"/>
                <a:gd name="connsiteY9" fmla="*/ 398543 h 577545"/>
                <a:gd name="connsiteX10" fmla="*/ 54062 w 235176"/>
                <a:gd name="connsiteY10" fmla="*/ 467453 h 577545"/>
                <a:gd name="connsiteX11" fmla="*/ 138200 w 235176"/>
                <a:gd name="connsiteY11" fmla="*/ 556353 h 577545"/>
                <a:gd name="connsiteX12" fmla="*/ 165187 w 235176"/>
                <a:gd name="connsiteY12" fmla="*/ 575403 h 577545"/>
                <a:gd name="connsiteX13" fmla="*/ 219162 w 235176"/>
                <a:gd name="connsiteY13" fmla="*/ 569053 h 577545"/>
                <a:gd name="connsiteX0" fmla="*/ 219162 w 224090"/>
                <a:gd name="connsiteY0" fmla="*/ 569053 h 576405"/>
                <a:gd name="connsiteX1" fmla="*/ 217885 w 224090"/>
                <a:gd name="connsiteY1" fmla="*/ 529672 h 576405"/>
                <a:gd name="connsiteX2" fmla="*/ 186182 w 224090"/>
                <a:gd name="connsiteY2" fmla="*/ 472826 h 576405"/>
                <a:gd name="connsiteX3" fmla="*/ 104332 w 224090"/>
                <a:gd name="connsiteY3" fmla="*/ 370144 h 576405"/>
                <a:gd name="connsiteX4" fmla="*/ 62690 w 224090"/>
                <a:gd name="connsiteY4" fmla="*/ 258178 h 576405"/>
                <a:gd name="connsiteX5" fmla="*/ 45521 w 224090"/>
                <a:gd name="connsiteY5" fmla="*/ 98863 h 576405"/>
                <a:gd name="connsiteX6" fmla="*/ 55913 w 224090"/>
                <a:gd name="connsiteY6" fmla="*/ 0 h 576405"/>
                <a:gd name="connsiteX7" fmla="*/ 19342 w 224090"/>
                <a:gd name="connsiteY7" fmla="*/ 149102 h 576405"/>
                <a:gd name="connsiteX8" fmla="*/ 43 w 224090"/>
                <a:gd name="connsiteY8" fmla="*/ 275215 h 576405"/>
                <a:gd name="connsiteX9" fmla="*/ 15405 w 224090"/>
                <a:gd name="connsiteY9" fmla="*/ 398543 h 576405"/>
                <a:gd name="connsiteX10" fmla="*/ 54062 w 224090"/>
                <a:gd name="connsiteY10" fmla="*/ 467453 h 576405"/>
                <a:gd name="connsiteX11" fmla="*/ 138200 w 224090"/>
                <a:gd name="connsiteY11" fmla="*/ 556353 h 576405"/>
                <a:gd name="connsiteX12" fmla="*/ 165187 w 224090"/>
                <a:gd name="connsiteY12" fmla="*/ 575403 h 576405"/>
                <a:gd name="connsiteX13" fmla="*/ 219162 w 224090"/>
                <a:gd name="connsiteY13" fmla="*/ 569053 h 576405"/>
                <a:gd name="connsiteX0" fmla="*/ 219162 w 225198"/>
                <a:gd name="connsiteY0" fmla="*/ 569053 h 576405"/>
                <a:gd name="connsiteX1" fmla="*/ 217885 w 225198"/>
                <a:gd name="connsiteY1" fmla="*/ 529672 h 576405"/>
                <a:gd name="connsiteX2" fmla="*/ 165544 w 225198"/>
                <a:gd name="connsiteY2" fmla="*/ 480345 h 576405"/>
                <a:gd name="connsiteX3" fmla="*/ 104332 w 225198"/>
                <a:gd name="connsiteY3" fmla="*/ 370144 h 576405"/>
                <a:gd name="connsiteX4" fmla="*/ 62690 w 225198"/>
                <a:gd name="connsiteY4" fmla="*/ 258178 h 576405"/>
                <a:gd name="connsiteX5" fmla="*/ 45521 w 225198"/>
                <a:gd name="connsiteY5" fmla="*/ 98863 h 576405"/>
                <a:gd name="connsiteX6" fmla="*/ 55913 w 225198"/>
                <a:gd name="connsiteY6" fmla="*/ 0 h 576405"/>
                <a:gd name="connsiteX7" fmla="*/ 19342 w 225198"/>
                <a:gd name="connsiteY7" fmla="*/ 149102 h 576405"/>
                <a:gd name="connsiteX8" fmla="*/ 43 w 225198"/>
                <a:gd name="connsiteY8" fmla="*/ 275215 h 576405"/>
                <a:gd name="connsiteX9" fmla="*/ 15405 w 225198"/>
                <a:gd name="connsiteY9" fmla="*/ 398543 h 576405"/>
                <a:gd name="connsiteX10" fmla="*/ 54062 w 225198"/>
                <a:gd name="connsiteY10" fmla="*/ 467453 h 576405"/>
                <a:gd name="connsiteX11" fmla="*/ 138200 w 225198"/>
                <a:gd name="connsiteY11" fmla="*/ 556353 h 576405"/>
                <a:gd name="connsiteX12" fmla="*/ 165187 w 225198"/>
                <a:gd name="connsiteY12" fmla="*/ 575403 h 576405"/>
                <a:gd name="connsiteX13" fmla="*/ 219162 w 225198"/>
                <a:gd name="connsiteY13" fmla="*/ 569053 h 576405"/>
                <a:gd name="connsiteX0" fmla="*/ 219162 w 225198"/>
                <a:gd name="connsiteY0" fmla="*/ 579670 h 587022"/>
                <a:gd name="connsiteX1" fmla="*/ 217885 w 225198"/>
                <a:gd name="connsiteY1" fmla="*/ 540289 h 587022"/>
                <a:gd name="connsiteX2" fmla="*/ 165544 w 225198"/>
                <a:gd name="connsiteY2" fmla="*/ 490962 h 587022"/>
                <a:gd name="connsiteX3" fmla="*/ 104332 w 225198"/>
                <a:gd name="connsiteY3" fmla="*/ 380761 h 587022"/>
                <a:gd name="connsiteX4" fmla="*/ 62690 w 225198"/>
                <a:gd name="connsiteY4" fmla="*/ 268795 h 587022"/>
                <a:gd name="connsiteX5" fmla="*/ 45521 w 225198"/>
                <a:gd name="connsiteY5" fmla="*/ 109480 h 587022"/>
                <a:gd name="connsiteX6" fmla="*/ 49704 w 225198"/>
                <a:gd name="connsiteY6" fmla="*/ 0 h 587022"/>
                <a:gd name="connsiteX7" fmla="*/ 19342 w 225198"/>
                <a:gd name="connsiteY7" fmla="*/ 159719 h 587022"/>
                <a:gd name="connsiteX8" fmla="*/ 43 w 225198"/>
                <a:gd name="connsiteY8" fmla="*/ 285832 h 587022"/>
                <a:gd name="connsiteX9" fmla="*/ 15405 w 225198"/>
                <a:gd name="connsiteY9" fmla="*/ 409160 h 587022"/>
                <a:gd name="connsiteX10" fmla="*/ 54062 w 225198"/>
                <a:gd name="connsiteY10" fmla="*/ 478070 h 587022"/>
                <a:gd name="connsiteX11" fmla="*/ 138200 w 225198"/>
                <a:gd name="connsiteY11" fmla="*/ 566970 h 587022"/>
                <a:gd name="connsiteX12" fmla="*/ 165187 w 225198"/>
                <a:gd name="connsiteY12" fmla="*/ 586020 h 587022"/>
                <a:gd name="connsiteX13" fmla="*/ 219162 w 225198"/>
                <a:gd name="connsiteY13" fmla="*/ 579670 h 587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98" h="587022">
                  <a:moveTo>
                    <a:pt x="219162" y="579670"/>
                  </a:moveTo>
                  <a:cubicBezTo>
                    <a:pt x="227945" y="572048"/>
                    <a:pt x="226821" y="555074"/>
                    <a:pt x="217885" y="540289"/>
                  </a:cubicBezTo>
                  <a:cubicBezTo>
                    <a:pt x="208949" y="525504"/>
                    <a:pt x="184470" y="517550"/>
                    <a:pt x="165544" y="490962"/>
                  </a:cubicBezTo>
                  <a:cubicBezTo>
                    <a:pt x="146619" y="464374"/>
                    <a:pt x="121474" y="417789"/>
                    <a:pt x="104332" y="380761"/>
                  </a:cubicBezTo>
                  <a:cubicBezTo>
                    <a:pt x="87190" y="343733"/>
                    <a:pt x="72492" y="314008"/>
                    <a:pt x="62690" y="268795"/>
                  </a:cubicBezTo>
                  <a:cubicBezTo>
                    <a:pt x="52888" y="223582"/>
                    <a:pt x="47685" y="154279"/>
                    <a:pt x="45521" y="109480"/>
                  </a:cubicBezTo>
                  <a:cubicBezTo>
                    <a:pt x="43357" y="64681"/>
                    <a:pt x="60793" y="40259"/>
                    <a:pt x="49704" y="0"/>
                  </a:cubicBezTo>
                  <a:cubicBezTo>
                    <a:pt x="45471" y="2381"/>
                    <a:pt x="27619" y="112080"/>
                    <a:pt x="19342" y="159719"/>
                  </a:cubicBezTo>
                  <a:cubicBezTo>
                    <a:pt x="11065" y="207358"/>
                    <a:pt x="699" y="244259"/>
                    <a:pt x="43" y="285832"/>
                  </a:cubicBezTo>
                  <a:cubicBezTo>
                    <a:pt x="-613" y="327405"/>
                    <a:pt x="6402" y="377121"/>
                    <a:pt x="15405" y="409160"/>
                  </a:cubicBezTo>
                  <a:cubicBezTo>
                    <a:pt x="24408" y="441199"/>
                    <a:pt x="33596" y="451768"/>
                    <a:pt x="54062" y="478070"/>
                  </a:cubicBezTo>
                  <a:cubicBezTo>
                    <a:pt x="74528" y="504372"/>
                    <a:pt x="129204" y="560620"/>
                    <a:pt x="138200" y="566970"/>
                  </a:cubicBezTo>
                  <a:lnTo>
                    <a:pt x="165187" y="586020"/>
                  </a:lnTo>
                  <a:cubicBezTo>
                    <a:pt x="178681" y="588137"/>
                    <a:pt x="210379" y="587292"/>
                    <a:pt x="219162" y="579670"/>
                  </a:cubicBezTo>
                  <a:close/>
                </a:path>
              </a:pathLst>
            </a:custGeom>
            <a:solidFill>
              <a:srgbClr val="F6CD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</p:grpSp>
    </p:spTree>
    <p:extLst>
      <p:ext uri="{BB962C8B-B14F-4D97-AF65-F5344CB8AC3E}">
        <p14:creationId xmlns:p14="http://schemas.microsoft.com/office/powerpoint/2010/main" val="144593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emáticas 16 X 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86_TF02787947.potx" id="{47904E6C-F941-4E76-BCE5-98990F587331}" vid="{E19800A4-2B41-4D60-89B5-7A2C3CED113C}"/>
    </a:ext>
  </a:extLst>
</a:theme>
</file>

<file path=ppt/theme/theme2.xml><?xml version="1.0" encoding="utf-8"?>
<a:theme xmlns:a="http://schemas.openxmlformats.org/drawingml/2006/main" name="Tema de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sobre matemáticas para el ámbito educativo con Pi (panorámica)</Template>
  <TotalTime>2292</TotalTime>
  <Words>496</Words>
  <Application>Microsoft Office PowerPoint</Application>
  <PresentationFormat>Custom</PresentationFormat>
  <Paragraphs>84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Euphemia</vt:lpstr>
      <vt:lpstr>Roboto</vt:lpstr>
      <vt:lpstr>Matemáticas 16 X 9</vt:lpstr>
      <vt:lpstr>Welcome to CVAI</vt:lpstr>
      <vt:lpstr>Today’s lesson: Introduction to contemporary 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AI, and what isn’t?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CVAI</dc:title>
  <dc:creator>Andres Santiago Martinez Hernandez</dc:creator>
  <cp:lastModifiedBy>Andres Santiago Martinez Hernandez</cp:lastModifiedBy>
  <cp:revision>3</cp:revision>
  <dcterms:created xsi:type="dcterms:W3CDTF">2023-10-02T01:46:13Z</dcterms:created>
  <dcterms:modified xsi:type="dcterms:W3CDTF">2023-10-03T15:58:16Z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